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5.xml" ContentType="application/vnd.openxmlformats-officedocument.presentationml.notesSlide+xml"/>
  <Override PartName="/ppt/notesSlides/_rels/notesSlide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перемещения страницы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0C39293-90B4-4B8E-96DE-F2D383F76EC0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49B9EB1-3CE5-474F-8ADA-AF23F972123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B80B5B6-4400-455B-BED8-625321832595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30.3.19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3B5612E-1592-4354-837B-6927E69E0DEB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77F017F-22BE-4D36-85E7-70E95AE7A26F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30.3.19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92FCBE3-D353-4C3A-AA56-A02C45866F6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Django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ВВЕДЕНИЕ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Запуск сервера разработки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3" name="Объект 3" descr=""/>
          <p:cNvPicPr/>
          <p:nvPr/>
        </p:nvPicPr>
        <p:blipFill>
          <a:blip r:embed="rId1"/>
          <a:stretch/>
        </p:blipFill>
        <p:spPr>
          <a:xfrm>
            <a:off x="1252440" y="1690560"/>
            <a:ext cx="9686520" cy="377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Создание приложения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python manage.py startapp polls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6" name="Рисунок 4" descr=""/>
          <p:cNvPicPr/>
          <p:nvPr/>
        </p:nvPicPr>
        <p:blipFill>
          <a:blip r:embed="rId1"/>
          <a:stretch/>
        </p:blipFill>
        <p:spPr>
          <a:xfrm>
            <a:off x="4324320" y="2563200"/>
            <a:ext cx="3543120" cy="300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Концепция MVC’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38080" y="1400040"/>
            <a:ext cx="10515240" cy="47768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Django использует видоизмененный MVC шаблон при проектировании приложений – MVT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Model -&gt; Model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View -&gt; Template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Controller – View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где: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Model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– описывает и предоставляет данные и реагирует на команды контроллера, изменяя своё состояние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View (Template)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- отвечает за отображение данных модели пользователю, реагируя на изменения модели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Controller(View)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- интерпретирует действия пользователя, оповещая модель о необходимости изменений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Назначение view и url файлов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На примере простого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Hello World”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1" name="Рисунок 3" descr=""/>
          <p:cNvPicPr/>
          <p:nvPr/>
        </p:nvPicPr>
        <p:blipFill>
          <a:blip r:embed="rId1"/>
          <a:stretch/>
        </p:blipFill>
        <p:spPr>
          <a:xfrm>
            <a:off x="4554360" y="1825560"/>
            <a:ext cx="2785320" cy="426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Как обрабатывается запрос?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22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5800" spc="-1" strike="noStrike">
                <a:solidFill>
                  <a:srgbClr val="000000"/>
                </a:solidFill>
                <a:latin typeface="Calibri"/>
              </a:rPr>
              <a:t>How Django processes a request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¶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(https://docs.djangoproject.com/en/2.1/topics/http/urls/#how-django-processes-a-request)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When a user requests a page from your Django-powered site, this is the algorithm the system follows to determine which Python code to execute: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Django determines the root URLconf module to use. Ordinarily, this is the value of the ROOT_URLCONF setting, but if the incoming HttpRequest object has a urlconf attribute (set by middleware), its value will be used in place of the 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ROOT_URLCONF setting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Django loads that Python module and looks for the variable urlpatterns. This should be a Python list of django.urls.path() and/or django.urls.re_path() instances.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Django runs through each URL pattern, in order, and stops at the first one that matches the requested URL.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Once one of the URL patterns matches, Django imports and calls the given view, which is a simple Python function (or a class-based view). The view gets passed the following arguments: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An instance of HttpRequest.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If the matched URL pattern returned no named groups, then the matches from the regular expression are provided as positional arguments.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The keyword arguments are made up of any named parts matched by the path expression, overridden by any arguments specified in the optional kwargs argument to django.urls.path() or django.urls.re_path().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If no URL pattern matches, or if an exception is raised during any point in this process, Django invokes an appropriate error-handling view. See Error handling below.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Django - фреймворк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Что такое фреймворк?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Что такое фреймворк?</a:t>
            </a:r>
            <a:br/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Ответ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Рисунок 2" descr=""/>
          <p:cNvPicPr/>
          <p:nvPr/>
        </p:nvPicPr>
        <p:blipFill>
          <a:blip r:embed="rId1"/>
          <a:stretch/>
        </p:blipFill>
        <p:spPr>
          <a:xfrm>
            <a:off x="795240" y="2419200"/>
            <a:ext cx="10600920" cy="201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Фреймворк это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Объект 3" descr=""/>
          <p:cNvPicPr/>
          <p:nvPr/>
        </p:nvPicPr>
        <p:blipFill>
          <a:blip r:embed="rId1"/>
          <a:stretch/>
        </p:blipFill>
        <p:spPr>
          <a:xfrm>
            <a:off x="1666800" y="1825560"/>
            <a:ext cx="8857800" cy="43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Фреймворк Django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Рисунок 3" descr=""/>
          <p:cNvPicPr/>
          <p:nvPr/>
        </p:nvPicPr>
        <p:blipFill>
          <a:blip r:embed="rId1"/>
          <a:stretch/>
        </p:blipFill>
        <p:spPr>
          <a:xfrm>
            <a:off x="452880" y="1761480"/>
            <a:ext cx="11443320" cy="244440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596880" y="4042440"/>
            <a:ext cx="1075680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Высокоуровневый Python-фреймворк для создания веб-приложений </a:t>
            </a:r>
            <a:endParaRPr b="0" lang="ru-RU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OpenSource</a:t>
            </a:r>
            <a:endParaRPr b="0" lang="ru-RU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Строится из одного или нескольких приложений</a:t>
            </a:r>
            <a:endParaRPr b="0" lang="ru-RU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MVC’</a:t>
            </a:r>
            <a:endParaRPr b="0" lang="ru-RU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DRY</a:t>
            </a:r>
            <a:endParaRPr b="0" lang="ru-RU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Собственный ORM</a:t>
            </a:r>
            <a:endParaRPr b="0" lang="ru-RU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Собственная система шаблонов</a:t>
            </a:r>
            <a:endParaRPr b="0" lang="ru-RU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Кеширование</a:t>
            </a:r>
            <a:endParaRPr b="0" lang="ru-RU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Батарейки включены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Сайт djangoproject.com 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Основные разделы: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Документация (туториалы, api-гайды…)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Страница загрузки фреймворка – карта релизов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Гугл ищет лучше… :)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Основные понятия клиент-серверной работы в веб (ака Ресторан – Гость)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Клиент – инициирует соединение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Клиент – формирует запрос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Клиент – получает ответ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Сервер – ожидает соединения клиентов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Сервер – принимает соединение клиентов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Сервер – принимает запрос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Сервер – готовит ответ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Сервер – отправляет ответ клиенту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Основные понятия клиент-серверной работы в веб – Реальный пример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Рисунок 5" descr=""/>
          <p:cNvPicPr/>
          <p:nvPr/>
        </p:nvPicPr>
        <p:blipFill>
          <a:blip r:embed="rId1"/>
          <a:stretch/>
        </p:blipFill>
        <p:spPr>
          <a:xfrm>
            <a:off x="554400" y="1790280"/>
            <a:ext cx="7530480" cy="4624560"/>
          </a:xfrm>
          <a:prstGeom prst="rect">
            <a:avLst/>
          </a:prstGeom>
          <a:ln>
            <a:noFill/>
          </a:ln>
        </p:spPr>
      </p:pic>
      <p:pic>
        <p:nvPicPr>
          <p:cNvPr id="105" name="Рисунок 6" descr=""/>
          <p:cNvPicPr/>
          <p:nvPr/>
        </p:nvPicPr>
        <p:blipFill>
          <a:blip r:embed="rId2"/>
          <a:stretch/>
        </p:blipFill>
        <p:spPr>
          <a:xfrm>
            <a:off x="7860240" y="2204280"/>
            <a:ext cx="4084560" cy="923760"/>
          </a:xfrm>
          <a:prstGeom prst="rect">
            <a:avLst/>
          </a:prstGeom>
          <a:ln>
            <a:noFill/>
          </a:ln>
        </p:spPr>
      </p:pic>
      <p:pic>
        <p:nvPicPr>
          <p:cNvPr id="106" name="Рисунок 7" descr=""/>
          <p:cNvPicPr/>
          <p:nvPr/>
        </p:nvPicPr>
        <p:blipFill>
          <a:blip r:embed="rId3"/>
          <a:stretch/>
        </p:blipFill>
        <p:spPr>
          <a:xfrm>
            <a:off x="7866360" y="3872880"/>
            <a:ext cx="4078080" cy="195012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7871760" y="1913400"/>
            <a:ext cx="854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Запрос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7865280" y="3503520"/>
            <a:ext cx="731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Ответ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Создание проекта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Проект – совокупность приложений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Установка фреймворка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pip install Django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python -m django –version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Создание проекта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django-admin startproject mysite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Рисунок 6" descr=""/>
          <p:cNvPicPr/>
          <p:nvPr/>
        </p:nvPicPr>
        <p:blipFill>
          <a:blip r:embed="rId1"/>
          <a:stretch/>
        </p:blipFill>
        <p:spPr>
          <a:xfrm>
            <a:off x="6527520" y="2791440"/>
            <a:ext cx="2599920" cy="241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1839</TotalTime>
  <Application>LibreOffice/6.1.4.2$Windows_X86_64 LibreOffice_project/9d0f32d1f0b509096fd65e0d4bec26ddd1938fd3</Application>
  <Words>531</Words>
  <Paragraphs>74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2018-08-15T09:03:13Z</dcterms:created>
  <dc:creator>Den Kot</dc:creator>
  <dc:description/>
  <dc:language>ru-RU</dc:language>
  <cp:lastModifiedBy>Котишевский</cp:lastModifiedBy>
  <dcterms:modified xsi:type="dcterms:W3CDTF">2018-11-28T07:13:15Z</dcterms:modified>
  <cp:revision>22</cp:revision>
  <dc:subject/>
  <dc:title>Django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SPecialiST RePack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