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62" r:id="rId3"/>
    <p:sldId id="257" r:id="rId4"/>
    <p:sldId id="264" r:id="rId5"/>
    <p:sldId id="265" r:id="rId6"/>
    <p:sldId id="266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92" d="100"/>
          <a:sy n="92" d="100"/>
        </p:scale>
        <p:origin x="14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8a0f9605df320987" providerId="LiveId" clId="{44CEDC08-D909-402D-8CFC-6C74658EC8C7}"/>
    <pc:docChg chg="custSel modSld">
      <pc:chgData name="" userId="8a0f9605df320987" providerId="LiveId" clId="{44CEDC08-D909-402D-8CFC-6C74658EC8C7}" dt="2022-10-13T16:46:28.601" v="102" actId="20577"/>
      <pc:docMkLst>
        <pc:docMk/>
      </pc:docMkLst>
      <pc:sldChg chg="modSp">
        <pc:chgData name="" userId="8a0f9605df320987" providerId="LiveId" clId="{44CEDC08-D909-402D-8CFC-6C74658EC8C7}" dt="2022-10-13T15:16:23.687" v="101" actId="113"/>
        <pc:sldMkLst>
          <pc:docMk/>
          <pc:sldMk cId="3886982710" sldId="258"/>
        </pc:sldMkLst>
        <pc:spChg chg="mod">
          <ac:chgData name="" userId="8a0f9605df320987" providerId="LiveId" clId="{44CEDC08-D909-402D-8CFC-6C74658EC8C7}" dt="2022-10-13T14:57:42.980" v="79" actId="20577"/>
          <ac:spMkLst>
            <pc:docMk/>
            <pc:sldMk cId="3886982710" sldId="258"/>
            <ac:spMk id="2" creationId="{C03E64FC-A6DF-4290-9DF8-31CE77BFC4BC}"/>
          </ac:spMkLst>
        </pc:spChg>
        <pc:spChg chg="mod">
          <ac:chgData name="" userId="8a0f9605df320987" providerId="LiveId" clId="{44CEDC08-D909-402D-8CFC-6C74658EC8C7}" dt="2022-10-13T15:16:23.687" v="101" actId="113"/>
          <ac:spMkLst>
            <pc:docMk/>
            <pc:sldMk cId="3886982710" sldId="258"/>
            <ac:spMk id="3" creationId="{826D2CEC-DCBB-439D-9C8A-6680301E4315}"/>
          </ac:spMkLst>
        </pc:spChg>
      </pc:sldChg>
      <pc:sldChg chg="modSp">
        <pc:chgData name="" userId="8a0f9605df320987" providerId="LiveId" clId="{44CEDC08-D909-402D-8CFC-6C74658EC8C7}" dt="2022-10-13T16:46:28.601" v="102" actId="20577"/>
        <pc:sldMkLst>
          <pc:docMk/>
          <pc:sldMk cId="2394336242" sldId="262"/>
        </pc:sldMkLst>
        <pc:spChg chg="mod">
          <ac:chgData name="" userId="8a0f9605df320987" providerId="LiveId" clId="{44CEDC08-D909-402D-8CFC-6C74658EC8C7}" dt="2022-10-13T16:46:28.601" v="102" actId="20577"/>
          <ac:spMkLst>
            <pc:docMk/>
            <pc:sldMk cId="2394336242" sldId="262"/>
            <ac:spMk id="3" creationId="{4641A4EB-3A5F-4996-8195-818EFE754849}"/>
          </ac:spMkLst>
        </pc:spChg>
      </pc:sldChg>
      <pc:sldChg chg="modSp">
        <pc:chgData name="" userId="8a0f9605df320987" providerId="LiveId" clId="{44CEDC08-D909-402D-8CFC-6C74658EC8C7}" dt="2022-10-13T14:51:37.453" v="56" actId="20577"/>
        <pc:sldMkLst>
          <pc:docMk/>
          <pc:sldMk cId="4076616934" sldId="264"/>
        </pc:sldMkLst>
        <pc:spChg chg="mod">
          <ac:chgData name="" userId="8a0f9605df320987" providerId="LiveId" clId="{44CEDC08-D909-402D-8CFC-6C74658EC8C7}" dt="2022-10-13T14:51:37.453" v="56" actId="20577"/>
          <ac:spMkLst>
            <pc:docMk/>
            <pc:sldMk cId="4076616934" sldId="264"/>
            <ac:spMk id="2" creationId="{74252FD1-FADA-428C-9325-3294385A1E65}"/>
          </ac:spMkLst>
        </pc:spChg>
        <pc:spChg chg="mod">
          <ac:chgData name="" userId="8a0f9605df320987" providerId="LiveId" clId="{44CEDC08-D909-402D-8CFC-6C74658EC8C7}" dt="2022-10-13T14:40:59.235" v="5" actId="20577"/>
          <ac:spMkLst>
            <pc:docMk/>
            <pc:sldMk cId="4076616934" sldId="264"/>
            <ac:spMk id="3" creationId="{CD4D0CC6-27EE-45B5-89DE-05F16DE686C9}"/>
          </ac:spMkLst>
        </pc:spChg>
      </pc:sldChg>
      <pc:sldChg chg="modSp">
        <pc:chgData name="" userId="8a0f9605df320987" providerId="LiveId" clId="{44CEDC08-D909-402D-8CFC-6C74658EC8C7}" dt="2022-10-13T14:55:39.825" v="62" actId="20577"/>
        <pc:sldMkLst>
          <pc:docMk/>
          <pc:sldMk cId="1372147888" sldId="265"/>
        </pc:sldMkLst>
        <pc:spChg chg="mod">
          <ac:chgData name="" userId="8a0f9605df320987" providerId="LiveId" clId="{44CEDC08-D909-402D-8CFC-6C74658EC8C7}" dt="2022-10-13T14:55:39.825" v="62" actId="20577"/>
          <ac:spMkLst>
            <pc:docMk/>
            <pc:sldMk cId="1372147888" sldId="265"/>
            <ac:spMk id="3" creationId="{D2CC5361-EA6B-49A3-8AC9-EAF83A4F13B5}"/>
          </ac:spMkLst>
        </pc:spChg>
        <pc:picChg chg="mod">
          <ac:chgData name="" userId="8a0f9605df320987" providerId="LiveId" clId="{44CEDC08-D909-402D-8CFC-6C74658EC8C7}" dt="2022-10-13T06:56:30.952" v="0" actId="14100"/>
          <ac:picMkLst>
            <pc:docMk/>
            <pc:sldMk cId="1372147888" sldId="265"/>
            <ac:picMk id="11" creationId="{51C2A041-AF7D-4C88-9C1F-A9677840ABC4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EA6C79-3167-4F6A-8B2E-C7A0B2D4D6B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76BB0F-6BAC-4C26-87DB-1E9B6F623397}">
      <dgm:prSet phldrT="[Text]"/>
      <dgm:spPr/>
      <dgm:t>
        <a:bodyPr/>
        <a:lstStyle/>
        <a:p>
          <a:r>
            <a:rPr lang="en-US" dirty="0"/>
            <a:t>Stores data in a separate csv file.</a:t>
          </a:r>
        </a:p>
      </dgm:t>
    </dgm:pt>
    <dgm:pt modelId="{F69B0CA9-35E9-40A4-9659-BA1798F362BA}" type="parTrans" cxnId="{8C8C98DB-760B-495B-8E62-9A07052A8A2A}">
      <dgm:prSet/>
      <dgm:spPr/>
      <dgm:t>
        <a:bodyPr/>
        <a:lstStyle/>
        <a:p>
          <a:endParaRPr lang="en-US"/>
        </a:p>
      </dgm:t>
    </dgm:pt>
    <dgm:pt modelId="{AEF7F9E6-6C13-4C43-B20E-42D446DD8BEA}" type="sibTrans" cxnId="{8C8C98DB-760B-495B-8E62-9A07052A8A2A}">
      <dgm:prSet/>
      <dgm:spPr/>
      <dgm:t>
        <a:bodyPr/>
        <a:lstStyle/>
        <a:p>
          <a:endParaRPr lang="en-US"/>
        </a:p>
      </dgm:t>
    </dgm:pt>
    <dgm:pt modelId="{A0C7E9E3-BC83-4FF9-A8B7-70767603BB27}">
      <dgm:prSet phldrT="[Text]"/>
      <dgm:spPr/>
      <dgm:t>
        <a:bodyPr/>
        <a:lstStyle/>
        <a:p>
          <a:r>
            <a:rPr lang="en-US" dirty="0"/>
            <a:t>Finds existing data. </a:t>
          </a:r>
        </a:p>
      </dgm:t>
    </dgm:pt>
    <dgm:pt modelId="{51304B32-6D57-4DDA-81B8-90B1CB48C236}" type="parTrans" cxnId="{61B5E513-2E64-493E-8C53-F0153CC9C19E}">
      <dgm:prSet/>
      <dgm:spPr/>
      <dgm:t>
        <a:bodyPr/>
        <a:lstStyle/>
        <a:p>
          <a:endParaRPr lang="en-US"/>
        </a:p>
      </dgm:t>
    </dgm:pt>
    <dgm:pt modelId="{4E131E5E-E43B-4B9A-B6ED-51644A79EB83}" type="sibTrans" cxnId="{61B5E513-2E64-493E-8C53-F0153CC9C19E}">
      <dgm:prSet/>
      <dgm:spPr/>
      <dgm:t>
        <a:bodyPr/>
        <a:lstStyle/>
        <a:p>
          <a:endParaRPr lang="en-US"/>
        </a:p>
      </dgm:t>
    </dgm:pt>
    <dgm:pt modelId="{C574B244-E53B-471D-97E1-AD74926E5865}">
      <dgm:prSet phldrT="[Text]"/>
      <dgm:spPr/>
      <dgm:t>
        <a:bodyPr/>
        <a:lstStyle/>
        <a:p>
          <a:r>
            <a:rPr lang="en-US" dirty="0"/>
            <a:t>Generates a complex password.</a:t>
          </a:r>
        </a:p>
      </dgm:t>
    </dgm:pt>
    <dgm:pt modelId="{41446A7B-EEB6-4A72-B8CF-E1AE27A82E5C}" type="parTrans" cxnId="{52C99F3D-3044-4B50-95A0-04C56A46112C}">
      <dgm:prSet/>
      <dgm:spPr/>
      <dgm:t>
        <a:bodyPr/>
        <a:lstStyle/>
        <a:p>
          <a:endParaRPr lang="en-US"/>
        </a:p>
      </dgm:t>
    </dgm:pt>
    <dgm:pt modelId="{69AC4B53-C512-4BDD-B6E3-877610CD407F}" type="sibTrans" cxnId="{52C99F3D-3044-4B50-95A0-04C56A46112C}">
      <dgm:prSet/>
      <dgm:spPr/>
      <dgm:t>
        <a:bodyPr/>
        <a:lstStyle/>
        <a:p>
          <a:endParaRPr lang="en-US"/>
        </a:p>
      </dgm:t>
    </dgm:pt>
    <dgm:pt modelId="{A93B2F08-BFD9-4B04-905E-C00FF1672573}">
      <dgm:prSet/>
      <dgm:spPr/>
      <dgm:t>
        <a:bodyPr/>
        <a:lstStyle/>
        <a:p>
          <a:endParaRPr lang="en-US" dirty="0"/>
        </a:p>
      </dgm:t>
    </dgm:pt>
    <dgm:pt modelId="{39BECBB0-6DCA-4C01-963F-FD39E4B959F4}" type="parTrans" cxnId="{326718B5-54FE-4457-85CC-D39D67778CF4}">
      <dgm:prSet/>
      <dgm:spPr/>
      <dgm:t>
        <a:bodyPr/>
        <a:lstStyle/>
        <a:p>
          <a:endParaRPr lang="en-US"/>
        </a:p>
      </dgm:t>
    </dgm:pt>
    <dgm:pt modelId="{2B4E0C1B-8967-4DA5-A81D-90C5002575C4}" type="sibTrans" cxnId="{326718B5-54FE-4457-85CC-D39D67778CF4}">
      <dgm:prSet/>
      <dgm:spPr/>
      <dgm:t>
        <a:bodyPr/>
        <a:lstStyle/>
        <a:p>
          <a:endParaRPr lang="en-US"/>
        </a:p>
      </dgm:t>
    </dgm:pt>
    <dgm:pt modelId="{B6A743E1-B354-4DEC-B533-F86127ED28E8}" type="pres">
      <dgm:prSet presAssocID="{FEEA6C79-3167-4F6A-8B2E-C7A0B2D4D6B7}" presName="linear" presStyleCnt="0">
        <dgm:presLayoutVars>
          <dgm:dir/>
          <dgm:animLvl val="lvl"/>
          <dgm:resizeHandles val="exact"/>
        </dgm:presLayoutVars>
      </dgm:prSet>
      <dgm:spPr/>
    </dgm:pt>
    <dgm:pt modelId="{1D6BCEA3-A1DD-48BA-83D1-9204DBE63A8E}" type="pres">
      <dgm:prSet presAssocID="{4176BB0F-6BAC-4C26-87DB-1E9B6F623397}" presName="parentLin" presStyleCnt="0"/>
      <dgm:spPr/>
    </dgm:pt>
    <dgm:pt modelId="{E7797C7A-3BE4-46DB-B71C-0EC8DF576C40}" type="pres">
      <dgm:prSet presAssocID="{4176BB0F-6BAC-4C26-87DB-1E9B6F623397}" presName="parentLeftMargin" presStyleLbl="node1" presStyleIdx="0" presStyleCnt="3"/>
      <dgm:spPr/>
    </dgm:pt>
    <dgm:pt modelId="{54B63729-ED72-4521-B6C6-7318C6579415}" type="pres">
      <dgm:prSet presAssocID="{4176BB0F-6BAC-4C26-87DB-1E9B6F62339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92F0AC3-78C9-44FD-859D-883A7CA4CD60}" type="pres">
      <dgm:prSet presAssocID="{4176BB0F-6BAC-4C26-87DB-1E9B6F623397}" presName="negativeSpace" presStyleCnt="0"/>
      <dgm:spPr/>
    </dgm:pt>
    <dgm:pt modelId="{6C68C498-9781-4912-A96B-C06E7A158B0C}" type="pres">
      <dgm:prSet presAssocID="{4176BB0F-6BAC-4C26-87DB-1E9B6F623397}" presName="childText" presStyleLbl="conFgAcc1" presStyleIdx="0" presStyleCnt="3">
        <dgm:presLayoutVars>
          <dgm:bulletEnabled val="1"/>
        </dgm:presLayoutVars>
      </dgm:prSet>
      <dgm:spPr/>
    </dgm:pt>
    <dgm:pt modelId="{D260F372-2FE0-4541-9DE6-E210E35ABB39}" type="pres">
      <dgm:prSet presAssocID="{AEF7F9E6-6C13-4C43-B20E-42D446DD8BEA}" presName="spaceBetweenRectangles" presStyleCnt="0"/>
      <dgm:spPr/>
    </dgm:pt>
    <dgm:pt modelId="{1C26C5A4-E3C6-4388-8C63-34B3AA007889}" type="pres">
      <dgm:prSet presAssocID="{A0C7E9E3-BC83-4FF9-A8B7-70767603BB27}" presName="parentLin" presStyleCnt="0"/>
      <dgm:spPr/>
    </dgm:pt>
    <dgm:pt modelId="{64B8E5F9-326C-4FEF-B83D-72EB0C1A168D}" type="pres">
      <dgm:prSet presAssocID="{A0C7E9E3-BC83-4FF9-A8B7-70767603BB27}" presName="parentLeftMargin" presStyleLbl="node1" presStyleIdx="0" presStyleCnt="3"/>
      <dgm:spPr/>
    </dgm:pt>
    <dgm:pt modelId="{6D17E365-CE37-46BE-9CD7-FA8FBE4746A4}" type="pres">
      <dgm:prSet presAssocID="{A0C7E9E3-BC83-4FF9-A8B7-70767603BB2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8A17A91-2C0A-4CAC-BD27-26981BDE6E65}" type="pres">
      <dgm:prSet presAssocID="{A0C7E9E3-BC83-4FF9-A8B7-70767603BB27}" presName="negativeSpace" presStyleCnt="0"/>
      <dgm:spPr/>
    </dgm:pt>
    <dgm:pt modelId="{8A270318-49CC-4608-B21D-74B43BAACA61}" type="pres">
      <dgm:prSet presAssocID="{A0C7E9E3-BC83-4FF9-A8B7-70767603BB27}" presName="childText" presStyleLbl="conFgAcc1" presStyleIdx="1" presStyleCnt="3">
        <dgm:presLayoutVars>
          <dgm:bulletEnabled val="1"/>
        </dgm:presLayoutVars>
      </dgm:prSet>
      <dgm:spPr/>
    </dgm:pt>
    <dgm:pt modelId="{4A03E066-C370-470C-BC77-02BE637DC205}" type="pres">
      <dgm:prSet presAssocID="{4E131E5E-E43B-4B9A-B6ED-51644A79EB83}" presName="spaceBetweenRectangles" presStyleCnt="0"/>
      <dgm:spPr/>
    </dgm:pt>
    <dgm:pt modelId="{A49CB8CF-A51A-4090-8BD7-8EEA09752220}" type="pres">
      <dgm:prSet presAssocID="{C574B244-E53B-471D-97E1-AD74926E5865}" presName="parentLin" presStyleCnt="0"/>
      <dgm:spPr/>
    </dgm:pt>
    <dgm:pt modelId="{962EB68D-8298-446A-B91F-0AB8ED9E7506}" type="pres">
      <dgm:prSet presAssocID="{C574B244-E53B-471D-97E1-AD74926E5865}" presName="parentLeftMargin" presStyleLbl="node1" presStyleIdx="1" presStyleCnt="3"/>
      <dgm:spPr/>
    </dgm:pt>
    <dgm:pt modelId="{DBDA7600-3B6E-4926-BA99-EC641217A712}" type="pres">
      <dgm:prSet presAssocID="{C574B244-E53B-471D-97E1-AD74926E586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5B86DC0-15E2-4FBF-90FD-7F4F3F342A4B}" type="pres">
      <dgm:prSet presAssocID="{C574B244-E53B-471D-97E1-AD74926E5865}" presName="negativeSpace" presStyleCnt="0"/>
      <dgm:spPr/>
    </dgm:pt>
    <dgm:pt modelId="{6B21CD26-BB68-4F8D-B472-97CF8AF9EAB5}" type="pres">
      <dgm:prSet presAssocID="{C574B244-E53B-471D-97E1-AD74926E586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3F44808-B9C0-41EF-89ED-E5D4CA0A6809}" type="presOf" srcId="{A93B2F08-BFD9-4B04-905E-C00FF1672573}" destId="{6B21CD26-BB68-4F8D-B472-97CF8AF9EAB5}" srcOrd="0" destOrd="0" presId="urn:microsoft.com/office/officeart/2005/8/layout/list1"/>
    <dgm:cxn modelId="{61B5E513-2E64-493E-8C53-F0153CC9C19E}" srcId="{FEEA6C79-3167-4F6A-8B2E-C7A0B2D4D6B7}" destId="{A0C7E9E3-BC83-4FF9-A8B7-70767603BB27}" srcOrd="1" destOrd="0" parTransId="{51304B32-6D57-4DDA-81B8-90B1CB48C236}" sibTransId="{4E131E5E-E43B-4B9A-B6ED-51644A79EB83}"/>
    <dgm:cxn modelId="{3E800222-874C-4AF0-8655-5578BF8F3C6D}" type="presOf" srcId="{FEEA6C79-3167-4F6A-8B2E-C7A0B2D4D6B7}" destId="{B6A743E1-B354-4DEC-B533-F86127ED28E8}" srcOrd="0" destOrd="0" presId="urn:microsoft.com/office/officeart/2005/8/layout/list1"/>
    <dgm:cxn modelId="{52C99F3D-3044-4B50-95A0-04C56A46112C}" srcId="{FEEA6C79-3167-4F6A-8B2E-C7A0B2D4D6B7}" destId="{C574B244-E53B-471D-97E1-AD74926E5865}" srcOrd="2" destOrd="0" parTransId="{41446A7B-EEB6-4A72-B8CF-E1AE27A82E5C}" sibTransId="{69AC4B53-C512-4BDD-B6E3-877610CD407F}"/>
    <dgm:cxn modelId="{A45EE968-6C96-4990-810C-A78D9CF00858}" type="presOf" srcId="{4176BB0F-6BAC-4C26-87DB-1E9B6F623397}" destId="{54B63729-ED72-4521-B6C6-7318C6579415}" srcOrd="1" destOrd="0" presId="urn:microsoft.com/office/officeart/2005/8/layout/list1"/>
    <dgm:cxn modelId="{D3CCCE49-8945-4083-8790-5D98E5F9DC93}" type="presOf" srcId="{C574B244-E53B-471D-97E1-AD74926E5865}" destId="{962EB68D-8298-446A-B91F-0AB8ED9E7506}" srcOrd="0" destOrd="0" presId="urn:microsoft.com/office/officeart/2005/8/layout/list1"/>
    <dgm:cxn modelId="{3D68A858-5E61-49E0-A157-71D9CBC75840}" type="presOf" srcId="{4176BB0F-6BAC-4C26-87DB-1E9B6F623397}" destId="{E7797C7A-3BE4-46DB-B71C-0EC8DF576C40}" srcOrd="0" destOrd="0" presId="urn:microsoft.com/office/officeart/2005/8/layout/list1"/>
    <dgm:cxn modelId="{326718B5-54FE-4457-85CC-D39D67778CF4}" srcId="{C574B244-E53B-471D-97E1-AD74926E5865}" destId="{A93B2F08-BFD9-4B04-905E-C00FF1672573}" srcOrd="0" destOrd="0" parTransId="{39BECBB0-6DCA-4C01-963F-FD39E4B959F4}" sibTransId="{2B4E0C1B-8967-4DA5-A81D-90C5002575C4}"/>
    <dgm:cxn modelId="{7AB03BB7-5A85-4C1D-A897-C26024C2A72C}" type="presOf" srcId="{C574B244-E53B-471D-97E1-AD74926E5865}" destId="{DBDA7600-3B6E-4926-BA99-EC641217A712}" srcOrd="1" destOrd="0" presId="urn:microsoft.com/office/officeart/2005/8/layout/list1"/>
    <dgm:cxn modelId="{8C8C98DB-760B-495B-8E62-9A07052A8A2A}" srcId="{FEEA6C79-3167-4F6A-8B2E-C7A0B2D4D6B7}" destId="{4176BB0F-6BAC-4C26-87DB-1E9B6F623397}" srcOrd="0" destOrd="0" parTransId="{F69B0CA9-35E9-40A4-9659-BA1798F362BA}" sibTransId="{AEF7F9E6-6C13-4C43-B20E-42D446DD8BEA}"/>
    <dgm:cxn modelId="{12DBC3E6-4286-4C66-B5E4-07D77AC60D3C}" type="presOf" srcId="{A0C7E9E3-BC83-4FF9-A8B7-70767603BB27}" destId="{64B8E5F9-326C-4FEF-B83D-72EB0C1A168D}" srcOrd="0" destOrd="0" presId="urn:microsoft.com/office/officeart/2005/8/layout/list1"/>
    <dgm:cxn modelId="{CC5C91FB-3769-4511-A338-AB10E15E0D15}" type="presOf" srcId="{A0C7E9E3-BC83-4FF9-A8B7-70767603BB27}" destId="{6D17E365-CE37-46BE-9CD7-FA8FBE4746A4}" srcOrd="1" destOrd="0" presId="urn:microsoft.com/office/officeart/2005/8/layout/list1"/>
    <dgm:cxn modelId="{FBB3740C-B699-44C9-950E-87CDD023F996}" type="presParOf" srcId="{B6A743E1-B354-4DEC-B533-F86127ED28E8}" destId="{1D6BCEA3-A1DD-48BA-83D1-9204DBE63A8E}" srcOrd="0" destOrd="0" presId="urn:microsoft.com/office/officeart/2005/8/layout/list1"/>
    <dgm:cxn modelId="{EE3439EB-9923-472B-96E0-9D8ADE992F7D}" type="presParOf" srcId="{1D6BCEA3-A1DD-48BA-83D1-9204DBE63A8E}" destId="{E7797C7A-3BE4-46DB-B71C-0EC8DF576C40}" srcOrd="0" destOrd="0" presId="urn:microsoft.com/office/officeart/2005/8/layout/list1"/>
    <dgm:cxn modelId="{A00742EB-3CA9-4F43-8476-22D979EAD899}" type="presParOf" srcId="{1D6BCEA3-A1DD-48BA-83D1-9204DBE63A8E}" destId="{54B63729-ED72-4521-B6C6-7318C6579415}" srcOrd="1" destOrd="0" presId="urn:microsoft.com/office/officeart/2005/8/layout/list1"/>
    <dgm:cxn modelId="{F1CF851D-A6D1-4965-83A0-EBCCC745FC77}" type="presParOf" srcId="{B6A743E1-B354-4DEC-B533-F86127ED28E8}" destId="{492F0AC3-78C9-44FD-859D-883A7CA4CD60}" srcOrd="1" destOrd="0" presId="urn:microsoft.com/office/officeart/2005/8/layout/list1"/>
    <dgm:cxn modelId="{FAE3421F-83A6-4485-9B31-B1FB91611714}" type="presParOf" srcId="{B6A743E1-B354-4DEC-B533-F86127ED28E8}" destId="{6C68C498-9781-4912-A96B-C06E7A158B0C}" srcOrd="2" destOrd="0" presId="urn:microsoft.com/office/officeart/2005/8/layout/list1"/>
    <dgm:cxn modelId="{6AE7E269-C5C2-4FD6-96F6-CCFBEFBF45C4}" type="presParOf" srcId="{B6A743E1-B354-4DEC-B533-F86127ED28E8}" destId="{D260F372-2FE0-4541-9DE6-E210E35ABB39}" srcOrd="3" destOrd="0" presId="urn:microsoft.com/office/officeart/2005/8/layout/list1"/>
    <dgm:cxn modelId="{F7138D5C-4E12-44A8-A32C-A524A46CD0BD}" type="presParOf" srcId="{B6A743E1-B354-4DEC-B533-F86127ED28E8}" destId="{1C26C5A4-E3C6-4388-8C63-34B3AA007889}" srcOrd="4" destOrd="0" presId="urn:microsoft.com/office/officeart/2005/8/layout/list1"/>
    <dgm:cxn modelId="{E4D26763-3C0B-40BE-AD91-6CB70F804DD9}" type="presParOf" srcId="{1C26C5A4-E3C6-4388-8C63-34B3AA007889}" destId="{64B8E5F9-326C-4FEF-B83D-72EB0C1A168D}" srcOrd="0" destOrd="0" presId="urn:microsoft.com/office/officeart/2005/8/layout/list1"/>
    <dgm:cxn modelId="{7E8E80BF-703A-4EA7-ADBF-824056F21479}" type="presParOf" srcId="{1C26C5A4-E3C6-4388-8C63-34B3AA007889}" destId="{6D17E365-CE37-46BE-9CD7-FA8FBE4746A4}" srcOrd="1" destOrd="0" presId="urn:microsoft.com/office/officeart/2005/8/layout/list1"/>
    <dgm:cxn modelId="{21DBC1AF-46D7-4926-B4EF-E924973CEBDB}" type="presParOf" srcId="{B6A743E1-B354-4DEC-B533-F86127ED28E8}" destId="{58A17A91-2C0A-4CAC-BD27-26981BDE6E65}" srcOrd="5" destOrd="0" presId="urn:microsoft.com/office/officeart/2005/8/layout/list1"/>
    <dgm:cxn modelId="{CF0D66C1-6079-42B9-BA66-65CA082EB6F0}" type="presParOf" srcId="{B6A743E1-B354-4DEC-B533-F86127ED28E8}" destId="{8A270318-49CC-4608-B21D-74B43BAACA61}" srcOrd="6" destOrd="0" presId="urn:microsoft.com/office/officeart/2005/8/layout/list1"/>
    <dgm:cxn modelId="{50E6345B-F4C1-4994-BB22-920075CB12B4}" type="presParOf" srcId="{B6A743E1-B354-4DEC-B533-F86127ED28E8}" destId="{4A03E066-C370-470C-BC77-02BE637DC205}" srcOrd="7" destOrd="0" presId="urn:microsoft.com/office/officeart/2005/8/layout/list1"/>
    <dgm:cxn modelId="{A8FED74C-9657-4850-AE2B-E25A7F6CD2D7}" type="presParOf" srcId="{B6A743E1-B354-4DEC-B533-F86127ED28E8}" destId="{A49CB8CF-A51A-4090-8BD7-8EEA09752220}" srcOrd="8" destOrd="0" presId="urn:microsoft.com/office/officeart/2005/8/layout/list1"/>
    <dgm:cxn modelId="{59FAD461-C074-4CF8-B702-1DCCAFC74EC9}" type="presParOf" srcId="{A49CB8CF-A51A-4090-8BD7-8EEA09752220}" destId="{962EB68D-8298-446A-B91F-0AB8ED9E7506}" srcOrd="0" destOrd="0" presId="urn:microsoft.com/office/officeart/2005/8/layout/list1"/>
    <dgm:cxn modelId="{B81C01F3-103A-495A-B300-AB838404E312}" type="presParOf" srcId="{A49CB8CF-A51A-4090-8BD7-8EEA09752220}" destId="{DBDA7600-3B6E-4926-BA99-EC641217A712}" srcOrd="1" destOrd="0" presId="urn:microsoft.com/office/officeart/2005/8/layout/list1"/>
    <dgm:cxn modelId="{60B974AB-55C3-4790-AD03-A354DB029CD2}" type="presParOf" srcId="{B6A743E1-B354-4DEC-B533-F86127ED28E8}" destId="{C5B86DC0-15E2-4FBF-90FD-7F4F3F342A4B}" srcOrd="9" destOrd="0" presId="urn:microsoft.com/office/officeart/2005/8/layout/list1"/>
    <dgm:cxn modelId="{763D89C5-D137-403D-940A-9B22A85F9828}" type="presParOf" srcId="{B6A743E1-B354-4DEC-B533-F86127ED28E8}" destId="{6B21CD26-BB68-4F8D-B472-97CF8AF9EAB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68C498-9781-4912-A96B-C06E7A158B0C}">
      <dsp:nvSpPr>
        <dsp:cNvPr id="0" name=""/>
        <dsp:cNvSpPr/>
      </dsp:nvSpPr>
      <dsp:spPr>
        <a:xfrm>
          <a:off x="0" y="409738"/>
          <a:ext cx="9604375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B63729-ED72-4521-B6C6-7318C6579415}">
      <dsp:nvSpPr>
        <dsp:cNvPr id="0" name=""/>
        <dsp:cNvSpPr/>
      </dsp:nvSpPr>
      <dsp:spPr>
        <a:xfrm>
          <a:off x="480218" y="25978"/>
          <a:ext cx="6723062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116" tIns="0" rIns="254116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Stores data in a separate csv file.</a:t>
          </a:r>
        </a:p>
      </dsp:txBody>
      <dsp:txXfrm>
        <a:off x="517685" y="63445"/>
        <a:ext cx="6648128" cy="692586"/>
      </dsp:txXfrm>
    </dsp:sp>
    <dsp:sp modelId="{8A270318-49CC-4608-B21D-74B43BAACA61}">
      <dsp:nvSpPr>
        <dsp:cNvPr id="0" name=""/>
        <dsp:cNvSpPr/>
      </dsp:nvSpPr>
      <dsp:spPr>
        <a:xfrm>
          <a:off x="0" y="1589098"/>
          <a:ext cx="9604375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17E365-CE37-46BE-9CD7-FA8FBE4746A4}">
      <dsp:nvSpPr>
        <dsp:cNvPr id="0" name=""/>
        <dsp:cNvSpPr/>
      </dsp:nvSpPr>
      <dsp:spPr>
        <a:xfrm>
          <a:off x="480218" y="1205339"/>
          <a:ext cx="6723062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116" tIns="0" rIns="254116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Finds existing data. </a:t>
          </a:r>
        </a:p>
      </dsp:txBody>
      <dsp:txXfrm>
        <a:off x="517685" y="1242806"/>
        <a:ext cx="6648128" cy="692586"/>
      </dsp:txXfrm>
    </dsp:sp>
    <dsp:sp modelId="{6B21CD26-BB68-4F8D-B472-97CF8AF9EAB5}">
      <dsp:nvSpPr>
        <dsp:cNvPr id="0" name=""/>
        <dsp:cNvSpPr/>
      </dsp:nvSpPr>
      <dsp:spPr>
        <a:xfrm>
          <a:off x="0" y="2768459"/>
          <a:ext cx="9604375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5406" tIns="541528" rIns="745406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600" kern="1200" dirty="0"/>
        </a:p>
      </dsp:txBody>
      <dsp:txXfrm>
        <a:off x="0" y="2768459"/>
        <a:ext cx="9604375" cy="655200"/>
      </dsp:txXfrm>
    </dsp:sp>
    <dsp:sp modelId="{DBDA7600-3B6E-4926-BA99-EC641217A712}">
      <dsp:nvSpPr>
        <dsp:cNvPr id="0" name=""/>
        <dsp:cNvSpPr/>
      </dsp:nvSpPr>
      <dsp:spPr>
        <a:xfrm>
          <a:off x="480218" y="2384699"/>
          <a:ext cx="6723062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116" tIns="0" rIns="254116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Generates a complex password.</a:t>
          </a:r>
        </a:p>
      </dsp:txBody>
      <dsp:txXfrm>
        <a:off x="517685" y="2422166"/>
        <a:ext cx="6648128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3A5F1-E3DF-4425-9879-98722CBFD7EF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F02F306-471A-48E1-B0BC-E2D6A3804EC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46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3A5F1-E3DF-4425-9879-98722CBFD7EF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F306-471A-48E1-B0BC-E2D6A3804ECC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014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3A5F1-E3DF-4425-9879-98722CBFD7EF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F306-471A-48E1-B0BC-E2D6A3804EC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877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3A5F1-E3DF-4425-9879-98722CBFD7EF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F306-471A-48E1-B0BC-E2D6A3804EC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080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3A5F1-E3DF-4425-9879-98722CBFD7EF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F306-471A-48E1-B0BC-E2D6A3804EC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768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3A5F1-E3DF-4425-9879-98722CBFD7EF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F306-471A-48E1-B0BC-E2D6A3804ECC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617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3A5F1-E3DF-4425-9879-98722CBFD7EF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F306-471A-48E1-B0BC-E2D6A3804ECC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967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3A5F1-E3DF-4425-9879-98722CBFD7EF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F306-471A-48E1-B0BC-E2D6A3804ECC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313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3A5F1-E3DF-4425-9879-98722CBFD7EF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F306-471A-48E1-B0BC-E2D6A3804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0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3A5F1-E3DF-4425-9879-98722CBFD7EF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F306-471A-48E1-B0BC-E2D6A3804EC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966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753A5F1-E3DF-4425-9879-98722CBFD7EF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F306-471A-48E1-B0BC-E2D6A3804EC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114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3A5F1-E3DF-4425-9879-98722CBFD7EF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F02F306-471A-48E1-B0BC-E2D6A3804EC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088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E5015-99B3-4A30-8825-6D6F3ED79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8143" y="372402"/>
            <a:ext cx="9350917" cy="144942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PYTHON</a:t>
            </a:r>
            <a:r>
              <a:rPr lang="en-US" dirty="0"/>
              <a:t> </a:t>
            </a:r>
            <a:r>
              <a:rPr lang="en-IN" cap="all" dirty="0">
                <a:solidFill>
                  <a:srgbClr val="FFCC66"/>
                </a:solidFill>
              </a:rPr>
              <a:t>FUNDAMENTALS</a:t>
            </a:r>
            <a:endParaRPr lang="en-US" dirty="0">
              <a:solidFill>
                <a:srgbClr val="FFCC66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FC4237-190C-4C85-B8EC-AE98A2A7B7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080" y="4869802"/>
            <a:ext cx="8637072" cy="977621"/>
          </a:xfrm>
        </p:spPr>
        <p:txBody>
          <a:bodyPr/>
          <a:lstStyle/>
          <a:p>
            <a:r>
              <a:rPr lang="en-IN" b="1" dirty="0">
                <a:solidFill>
                  <a:schemeClr val="tx2"/>
                </a:solidFill>
              </a:rPr>
              <a:t>By: </a:t>
            </a:r>
            <a:r>
              <a:rPr lang="en-IN" b="1" dirty="0">
                <a:solidFill>
                  <a:srgbClr val="CC6600"/>
                </a:solidFill>
              </a:rPr>
              <a:t>Alexei </a:t>
            </a:r>
            <a:r>
              <a:rPr lang="en-IN" b="1" dirty="0" err="1">
                <a:solidFill>
                  <a:srgbClr val="CC6600"/>
                </a:solidFill>
              </a:rPr>
              <a:t>Lisitsyn</a:t>
            </a:r>
            <a:endParaRPr lang="en-IN" b="1" dirty="0">
              <a:solidFill>
                <a:srgbClr val="CC6600"/>
              </a:solidFill>
            </a:endParaRPr>
          </a:p>
          <a:p>
            <a:r>
              <a:rPr lang="en-IN" b="1" dirty="0">
                <a:solidFill>
                  <a:schemeClr val="tx2"/>
                </a:solidFill>
              </a:rPr>
              <a:t>Date: </a:t>
            </a:r>
            <a:r>
              <a:rPr lang="en-IN" b="1" dirty="0">
                <a:solidFill>
                  <a:srgbClr val="CC6600"/>
                </a:solidFill>
              </a:rPr>
              <a:t>13/10/2022</a:t>
            </a:r>
          </a:p>
          <a:p>
            <a:endParaRPr lang="en-US" dirty="0"/>
          </a:p>
        </p:txBody>
      </p:sp>
      <p:pic>
        <p:nvPicPr>
          <p:cNvPr id="4" name="Google Shape;132;p14">
            <a:extLst>
              <a:ext uri="{FF2B5EF4-FFF2-40B4-BE49-F238E27FC236}">
                <a16:creationId xmlns:a16="http://schemas.microsoft.com/office/drawing/2014/main" id="{C2774E39-CF8B-4D83-ADD3-913E31E6914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3531" t="9100" r="67258" b="6913"/>
          <a:stretch/>
        </p:blipFill>
        <p:spPr>
          <a:xfrm>
            <a:off x="155265" y="333951"/>
            <a:ext cx="1530626" cy="183460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/>
            </a:outerShdw>
            <a:softEdge rad="76200"/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341FE2E-05ED-4D11-9C6F-A589D9FFD330}"/>
              </a:ext>
            </a:extLst>
          </p:cNvPr>
          <p:cNvSpPr/>
          <p:nvPr/>
        </p:nvSpPr>
        <p:spPr>
          <a:xfrm>
            <a:off x="2380034" y="2659559"/>
            <a:ext cx="74319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400" i="1" cap="all" dirty="0">
                <a:solidFill>
                  <a:srgbClr val="CC6600"/>
                </a:solidFill>
              </a:rPr>
              <a:t>Password manager</a:t>
            </a:r>
            <a:endParaRPr lang="en-US" sz="4400" i="1" dirty="0">
              <a:solidFill>
                <a:srgbClr val="CC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70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69728-8B1D-4105-A4C9-B6B91BEC4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“password manager”?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1A4EB-3A5F-4996-8195-818EFE754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believe more than once it happened to you that you forgot you password and it was not possible to remember it.</a:t>
            </a:r>
          </a:p>
          <a:p>
            <a:r>
              <a:rPr lang="en-US" dirty="0"/>
              <a:t>Not too long ago, the same thing happened to me…</a:t>
            </a:r>
          </a:p>
          <a:p>
            <a:r>
              <a:rPr lang="en-US" dirty="0"/>
              <a:t>So I decided to create something that will help avoid a similar fate again.</a:t>
            </a:r>
          </a:p>
        </p:txBody>
      </p:sp>
    </p:spTree>
    <p:extLst>
      <p:ext uri="{BB962C8B-B14F-4D97-AF65-F5344CB8AC3E}">
        <p14:creationId xmlns:p14="http://schemas.microsoft.com/office/powerpoint/2010/main" val="239433624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9B6B9-DCCB-4335-BB0F-AB8C0D08F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 are some Abilities of my program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CDC9E87-5F5A-464D-B094-EF13275309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4297981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046096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52FD1-FADA-428C-9325-3294385A1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31" y="1031766"/>
            <a:ext cx="9603275" cy="104923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Libraries that were used to create the program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D0CC6-27EE-45B5-89DE-05F16DE68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063" y="1818641"/>
            <a:ext cx="8825659" cy="3416300"/>
          </a:xfrm>
        </p:spPr>
        <p:txBody>
          <a:bodyPr/>
          <a:lstStyle/>
          <a:p>
            <a:r>
              <a:rPr lang="en-US" dirty="0"/>
              <a:t>To store and create data file was used </a:t>
            </a:r>
            <a:r>
              <a:rPr lang="en-US" b="1" i="1" dirty="0"/>
              <a:t>pandas</a:t>
            </a:r>
            <a:r>
              <a:rPr lang="en-US" dirty="0"/>
              <a:t> data frame.</a:t>
            </a:r>
          </a:p>
          <a:p>
            <a:r>
              <a:rPr lang="en-US" dirty="0"/>
              <a:t>User’s interface was build via ‘</a:t>
            </a:r>
            <a:r>
              <a:rPr lang="en-US" b="1" dirty="0" err="1"/>
              <a:t>Tkinter</a:t>
            </a:r>
            <a:r>
              <a:rPr lang="en-US" dirty="0"/>
              <a:t>’ package.</a:t>
            </a:r>
          </a:p>
          <a:p>
            <a:r>
              <a:rPr lang="en-US" dirty="0"/>
              <a:t>To randomize signs used </a:t>
            </a:r>
            <a:r>
              <a:rPr lang="en-US" b="1" dirty="0"/>
              <a:t>random</a:t>
            </a:r>
            <a:r>
              <a:rPr lang="en-US" dirty="0"/>
              <a:t> module.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18EA78E-B67C-4265-86D2-4942FC889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447" y="3218088"/>
            <a:ext cx="3341717" cy="28353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821C2DE3-2FF8-41F7-8A8D-18FE6E1A0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138" y="3336960"/>
            <a:ext cx="2439987" cy="268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ee the source image">
            <a:extLst>
              <a:ext uri="{FF2B5EF4-FFF2-40B4-BE49-F238E27FC236}">
                <a16:creationId xmlns:a16="http://schemas.microsoft.com/office/drawing/2014/main" id="{61512B6E-EAC6-408C-AA71-7ABCE99E2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31" y="3355511"/>
            <a:ext cx="4209284" cy="248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61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45AFD-F592-4F49-A37D-A256ADA6C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program consist of?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C5361-EA6B-49A3-8AC9-EAF83A4F1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72420" y="1850133"/>
            <a:ext cx="8082945" cy="4718443"/>
          </a:xfrm>
        </p:spPr>
        <p:txBody>
          <a:bodyPr>
            <a:normAutofit/>
          </a:bodyPr>
          <a:lstStyle/>
          <a:p>
            <a:r>
              <a:rPr lang="en-US" dirty="0"/>
              <a:t>The program have three functions:</a:t>
            </a:r>
          </a:p>
          <a:p>
            <a:pPr lvl="1"/>
            <a:r>
              <a:rPr lang="en-US" dirty="0" err="1"/>
              <a:t>Generate_password</a:t>
            </a:r>
            <a:r>
              <a:rPr lang="en-US" dirty="0"/>
              <a:t>() – creates a complex password that contain from 12 to 18 signs including symbols, numbers and upper, lower case letters. </a:t>
            </a:r>
          </a:p>
          <a:p>
            <a:pPr marL="457200" lvl="1" indent="0">
              <a:buNone/>
            </a:pPr>
            <a:r>
              <a:rPr lang="en-US" dirty="0"/>
              <a:t>    Used to execute “Generate password” button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Save() – gets data from fields and saved it to csv data file.</a:t>
            </a:r>
          </a:p>
          <a:p>
            <a:pPr marL="457200" lvl="1" indent="0">
              <a:buNone/>
            </a:pPr>
            <a:r>
              <a:rPr lang="en-US" dirty="0"/>
              <a:t>    Used to execute “Add” button 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Search() – referring on “website” entry.,  gets e-mail, password from csv data file and showing it with popup window.</a:t>
            </a:r>
          </a:p>
          <a:p>
            <a:pPr marL="457200" lvl="1" indent="0">
              <a:buNone/>
            </a:pPr>
            <a:r>
              <a:rPr lang="en-US" dirty="0"/>
              <a:t>    Used to execute “Search” button 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41205B-5BF6-40F4-8C93-45668DCBB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2088258"/>
            <a:ext cx="3752850" cy="365246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CDCB5E-5A3A-4CC4-9070-DF02CDED2E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678" y="2088258"/>
            <a:ext cx="3760572" cy="365246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C2A041-AF7D-4C88-9C1F-A9677840AB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445" y="2088258"/>
            <a:ext cx="3776805" cy="365246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7214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F18AE-D5A7-4CFC-8EA4-04A097773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program consist of?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21F81-2571-417B-A3D0-92C404994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Tkinter</a:t>
            </a:r>
            <a:r>
              <a:rPr lang="en-US" dirty="0"/>
              <a:t> package was imported specific module that called “</a:t>
            </a:r>
            <a:r>
              <a:rPr lang="en-US" dirty="0" err="1"/>
              <a:t>messagebox</a:t>
            </a:r>
            <a:r>
              <a:rPr lang="en-US" dirty="0"/>
              <a:t>”. </a:t>
            </a:r>
          </a:p>
          <a:p>
            <a:pPr marL="0" indent="0">
              <a:buNone/>
            </a:pPr>
            <a:r>
              <a:rPr lang="en-US" dirty="0"/>
              <a:t>    This module used to give user popup window to show message like :</a:t>
            </a:r>
          </a:p>
          <a:p>
            <a:pPr marL="0" indent="0">
              <a:buNone/>
            </a:pPr>
            <a:r>
              <a:rPr lang="en-US" dirty="0"/>
              <a:t>	 requested data		or 		some kind of error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218656-107D-4E9C-A914-89A01C6C9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379" y="3646038"/>
            <a:ext cx="3352967" cy="26655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04DAFD9-982F-44BE-85A7-7F3EE9E18A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544" y="3646038"/>
            <a:ext cx="3780112" cy="26712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751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E64FC-A6DF-4290-9DF8-31CE77BFC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/>
              <a:t>Also, for the creation of the program, such </a:t>
            </a:r>
            <a:r>
              <a:rPr lang="en-IN" sz="2400" dirty="0"/>
              <a:t>tools</a:t>
            </a:r>
            <a:r>
              <a:rPr lang="en-US" sz="2400" dirty="0"/>
              <a:t> were used as: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D2CEC-DCBB-439D-9C8A-6680301E4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494" y="1457325"/>
            <a:ext cx="9564927" cy="37147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b="1" dirty="0" err="1"/>
              <a:t>pyperclip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dirty="0"/>
              <a:t>module with function </a:t>
            </a:r>
            <a:r>
              <a:rPr lang="en-US" b="1" dirty="0"/>
              <a:t>copy()</a:t>
            </a:r>
            <a:r>
              <a:rPr lang="en-US" dirty="0"/>
              <a:t>;</a:t>
            </a:r>
          </a:p>
          <a:p>
            <a:r>
              <a:rPr lang="en-US" b="1" dirty="0"/>
              <a:t>random</a:t>
            </a:r>
            <a:r>
              <a:rPr lang="en-US" dirty="0"/>
              <a:t> module with </a:t>
            </a:r>
            <a:r>
              <a:rPr lang="en-US" b="1" dirty="0" err="1"/>
              <a:t>randint</a:t>
            </a:r>
            <a:r>
              <a:rPr lang="en-US" b="1" dirty="0"/>
              <a:t>()</a:t>
            </a:r>
            <a:r>
              <a:rPr lang="en-US" dirty="0"/>
              <a:t>, </a:t>
            </a:r>
            <a:r>
              <a:rPr lang="en-US" b="1" dirty="0" err="1"/>
              <a:t>shaffle</a:t>
            </a:r>
            <a:r>
              <a:rPr lang="en-US" b="1" dirty="0"/>
              <a:t>()</a:t>
            </a:r>
            <a:r>
              <a:rPr lang="en-US" dirty="0"/>
              <a:t> and </a:t>
            </a:r>
            <a:r>
              <a:rPr lang="en-US" b="1" dirty="0"/>
              <a:t>choice()</a:t>
            </a:r>
            <a:r>
              <a:rPr lang="en-US" dirty="0"/>
              <a:t> functions;</a:t>
            </a:r>
          </a:p>
          <a:p>
            <a:r>
              <a:rPr lang="en-US" dirty="0"/>
              <a:t>list comprehensions;</a:t>
            </a:r>
          </a:p>
          <a:p>
            <a:r>
              <a:rPr lang="en-US" b="1" dirty="0"/>
              <a:t>try</a:t>
            </a:r>
            <a:r>
              <a:rPr lang="en-US" dirty="0"/>
              <a:t>, </a:t>
            </a:r>
            <a:r>
              <a:rPr lang="en-US" b="1" dirty="0"/>
              <a:t>except</a:t>
            </a:r>
            <a:r>
              <a:rPr lang="en-US" dirty="0"/>
              <a:t>, </a:t>
            </a:r>
            <a:r>
              <a:rPr lang="en-US" b="1" dirty="0"/>
              <a:t>else</a:t>
            </a:r>
            <a:r>
              <a:rPr lang="en-US" dirty="0"/>
              <a:t> blocks;</a:t>
            </a:r>
          </a:p>
          <a:p>
            <a:r>
              <a:rPr lang="en-US" b="1" dirty="0"/>
              <a:t>for</a:t>
            </a:r>
            <a:r>
              <a:rPr lang="en-US" dirty="0"/>
              <a:t>, </a:t>
            </a:r>
            <a:r>
              <a:rPr lang="en-US" b="1" dirty="0"/>
              <a:t>while</a:t>
            </a:r>
            <a:r>
              <a:rPr lang="en-US" dirty="0"/>
              <a:t> loops;</a:t>
            </a:r>
          </a:p>
          <a:p>
            <a:r>
              <a:rPr lang="en-US" dirty="0" err="1"/>
              <a:t>boolean</a:t>
            </a:r>
            <a:r>
              <a:rPr lang="en-US" dirty="0"/>
              <a:t> values;</a:t>
            </a:r>
          </a:p>
          <a:p>
            <a:r>
              <a:rPr lang="en-US" b="1" dirty="0"/>
              <a:t>input()</a:t>
            </a:r>
            <a:r>
              <a:rPr lang="en-US" dirty="0"/>
              <a:t> function.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982710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1084</TotalTime>
  <Words>335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PYTHON FUNDAMENTALS</vt:lpstr>
      <vt:lpstr>Why “password manager”?</vt:lpstr>
      <vt:lpstr>Here are some Abilities of my program</vt:lpstr>
      <vt:lpstr>Libraries that were used to create the program </vt:lpstr>
      <vt:lpstr>What does the program consist of?</vt:lpstr>
      <vt:lpstr>What does the program consist of?</vt:lpstr>
      <vt:lpstr>Also, for the creation of the program, such tools were used as: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FUNDAMENTALS</dc:title>
  <dc:creator>Fox Alex</dc:creator>
  <cp:lastModifiedBy>Fox Alex</cp:lastModifiedBy>
  <cp:revision>47</cp:revision>
  <dcterms:created xsi:type="dcterms:W3CDTF">2022-10-08T20:32:26Z</dcterms:created>
  <dcterms:modified xsi:type="dcterms:W3CDTF">2022-10-13T21:12:06Z</dcterms:modified>
</cp:coreProperties>
</file>