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68" r:id="rId5"/>
    <p:sldId id="270" r:id="rId6"/>
    <p:sldId id="258" r:id="rId7"/>
    <p:sldId id="259" r:id="rId8"/>
    <p:sldId id="260"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0:16.040"/>
    </inkml:context>
    <inkml:brush xml:id="br0">
      <inkml:brushProperty name="width" value="0.33333" units="cm"/>
      <inkml:brushProperty name="height" value="0.66667" units="cm"/>
      <inkml:brushProperty name="color" value="#FF00FF"/>
      <inkml:brushProperty name="tip" value="rectangle"/>
      <inkml:brushProperty name="rasterOp" value="maskPen"/>
    </inkml:brush>
  </inkml:definitions>
  <inkml:trace contextRef="#ctx0" brushRef="#br0">695 48 187,'1'0'32,"71"0"-32,24 24 15,48 24-15,-24-48 16,-25 0-16,25 0 15,-72 0-15,24 0 16,24 0-16,-48 0 16,24 0-16,24 0 15,-25 0-15,-23 0 16,24 0-16,24 0 16,-48 0-16,48 0 15,0 0-15,-24 0 0,0 0 16,47 0-16,-23 0 15,0 0-15,-24 0 16,48 0-16,0 0 16,23 0-16,-23 0 15,-72 0-15,48 0 32,0 0-32,24 0 15,-73 0-15,25 0 16,24 0-16,-48 0 15,0 0-15,0 0 0,-24 0 16,24 0-16,48 0 16,-72 0-16,24 0 15,-24 0-15,0 0 16,47 0-16,-47 0 16,24 0-16,-24 0 15,0 0 32,24 0-16,-24 0 47,24 0-46,24 0-17,-24 0-15,-24 0 16,0 0-16,0 0 16,0 0-1,0 0 32,0 0-31,0 0 31,0 0-32,0 24-15,23-24 16,-23 0-16,0 0 15,24 0-15,0 0 16,0 0-16,0 0 16,0 0-1,-24 0 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0:46.731"/>
    </inkml:context>
    <inkml:brush xml:id="br0">
      <inkml:brushProperty name="width" value="0.33333" units="cm"/>
      <inkml:brushProperty name="height" value="0.66667" units="cm"/>
      <inkml:brushProperty name="color" value="#FF00FF"/>
      <inkml:brushProperty name="tip" value="rectangle"/>
      <inkml:brushProperty name="rasterOp" value="maskPen"/>
      <inkml:brushProperty name="fitToCurve" value="1"/>
    </inkml:brush>
  </inkml:definitions>
  <inkml:trace contextRef="#ctx0" brushRef="#br0">1 145 0,'24'-24'125,"0"24"-125,48 0 15,24 0-15,-48 0 32,48 0-32,-24 0 0,0 0 15,-1 0-15,1 0 16,48 0-16,-24 0 15,-24 0-15,24 0 16,0 0-16,-25 0 16,-23 0-16,0 0 15,48 0-15,-72 0 0,24 0 16,-24 0 0,48 0-16,-48 0 15,0 0-15,48 0 16,-48 0-16,48 0 15,-1 0-15,-23 0 16,24 0-16,-48 0 16,72 0-16,-48 0 15,0 0-15,48 0 16,-48 0-16,-24 0 16,24 0-1,47 0 1,-71 0-16,0 0 0,48 0 15,0 0-15,-24 0 16,0 0-16,0 0 16,0 0-1,0 0-15,-24 0 16,24 0-16,0 0 0,47 0 16,1 0-1,-48 0-15,0 0 16,0 0-16,24 0 15,0 0-15,-48 0 16,72 0-16,-24 0 16,-25 0-1,49 0-15,-24 0 16,0 0-16,-24 0 16,48 0-16,-24 0 15,-24 0-15,0 0 16,47 0-16,-47 0 15,0 0 1,48 0-16,-72 0 0,48 0 16,24 0-16,-72 0 15,72 0-15,-1 0 16,-71 0-16,72 0 16,-48 0-16,48 0 15,0 0 1,-48 0-1,-24 0-15,0 0 16,24 0-16,-24 0 125,0 0-109,0 0-1,0 0-15,0 24 16</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0:57.531"/>
    </inkml:context>
    <inkml:brush xml:id="br0">
      <inkml:brushProperty name="width" value="0.33333" units="cm"/>
      <inkml:brushProperty name="height" value="0.66667" units="cm"/>
      <inkml:brushProperty name="color" value="#FF00FF"/>
      <inkml:brushProperty name="tip" value="rectangle"/>
      <inkml:brushProperty name="rasterOp" value="maskPen"/>
    </inkml:brush>
  </inkml:definitions>
  <inkml:trace contextRef="#ctx0" brushRef="#br0">0 318 0,'95'0'0,"-71"-24"15,48 24-15,-24 0 16,24 0-16,24 0 16,24 0-16,-24-48 15,-1 48-15,25-24 32,48 24-32,-48 0 0,0 0 15,-1 0-15,-47 0 16,24 0-16,0 0 15,-24-24-15,0 24 16,48-24-16,-25 24 16,25-24-16,-24 0 15,0 24-15,-48 0 16,24-24-16,-24 24 16,24 0-16,23 0 15,-23 0-15,24-24 16,-48 24-16,0 0 15,72 0-15,-24 0 16,-48 0 0,23 0-16,1 0 15,0 0-15,-24 0 16,48 0-16,-72 0 16,48 0-16,24 0 15,-72 0-15,48 0 16,-25 0-16,-23-47 15,24 47-15,0 0 16,0 0-16,0 0 16,24 0-16,-72-24 15,24 24-15,24 0 16,-24 0 0,0 0-16,0 0 15,0 0-15,0 0 31,24 0-15,-24 0-16,0 0 16,24 0-1,-1 0 1,-23 0 0,0 0-1,0 0-15,0 0 16,0 0-1,0 0 32,0 0-47</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1:06.718"/>
    </inkml:context>
    <inkml:brush xml:id="br0">
      <inkml:brushProperty name="width" value="0.33333" units="cm"/>
      <inkml:brushProperty name="height" value="0.66667" units="cm"/>
      <inkml:brushProperty name="color" value="#FF00FF"/>
      <inkml:brushProperty name="tip" value="rectangle"/>
      <inkml:brushProperty name="rasterOp" value="maskPen"/>
    </inkml:brush>
  </inkml:definitions>
  <inkml:trace contextRef="#ctx0" brushRef="#br0">262 0 156,'97'0'0,"143"0"16,-1 0-16,73 0 15,119 0-15</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1:06.716"/>
    </inkml:context>
    <inkml:brush xml:id="br0">
      <inkml:brushProperty name="width" value="0.33333" units="cm"/>
      <inkml:brushProperty name="height" value="0.66667" units="cm"/>
      <inkml:brushProperty name="color" value="#FF00FF"/>
      <inkml:brushProperty name="tip" value="rectangle"/>
      <inkml:brushProperty name="rasterOp" value="maskPen"/>
    </inkml:brush>
  </inkml:definitions>
  <inkml:trace contextRef="#ctx0" brushRef="#br0">96 0 157,'25'0'0,"95"0"15,0 0 1,-24 0-16,0 0 16,-49 24-16,-23-24 15,24 0-15,24 0 16,-72 24-16,24-24 15,24 0 1,-24 0-16,0 0 16,0 0-16,0 0 0,0 0 15,0 0 1,0 0 15,0 0-31,0 0 16,0 0-1,0 0-15,0 0 16,0 0-16,24 0 31,-25 0-31,1 0 16,24 0-16,-24 0 16,0 0-16,48 0 0,-24 0 15,0 0-15,24 0 16,0 0-16,0 0 15,0 0-15,-1 0 32,25 0-32,0 0 15,24 24-15,48 48 16</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1:11.650"/>
    </inkml:context>
    <inkml:brush xml:id="br0">
      <inkml:brushProperty name="width" value="0.33333" units="cm"/>
      <inkml:brushProperty name="height" value="0.66667" units="cm"/>
      <inkml:brushProperty name="color" value="#FF00FF"/>
      <inkml:brushProperty name="tip" value="rectangle"/>
      <inkml:brushProperty name="rasterOp" value="maskPen"/>
      <inkml:brushProperty name="fitToCurve" value="1"/>
    </inkml:brush>
  </inkml:definitions>
  <inkml:trace contextRef="#ctx0" brushRef="#br0">0 220 0,'24'0'109,"72"0"-62,-24 0-15,0-48-32,23 48 15,1-24-15,-24 24 16,24-24-16,-24 24 15,0 0-15,-48-24 16,0 24-16,24 0 16,0-47-16,0 47 15,-25 0 1,1 0-16,48 0 16,-48 0-16,48 0 15,-48 0-15,72 0 16,-48-24-16,0 24 15,48 0-15,-48 0 0,0 0 16,23 0-16,-23 0 16,48 0-16,24 0 15,-72 0-15,72 0 16,-24 0-16,23 0 16,-23 0-16,-24 0 31,0 0-31,48 0 15,-24 0-15,24 0 16,-25 0-16,-23 0 16,48 0-16,-48 0 15,24 0-15,-24 0 16,47 0-16,-71 0 16,48 0-16,-48 0 0,24 0 15,0 0-15,0 0 16,-24 0-1,48 0-15,-48 0 16,-1 0-16,1 0 16,0 0-1,-24 0-15,0 0 16,0 0-16,24 0 16,-24 0-16,0 0 15,24 0-15,24 0 16,-48 0-1,24 0-15,-24 0 16,0 0 172,24 0-188,-24 0 15,0 0 1,-1 0-1</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1:31.196"/>
    </inkml:context>
    <inkml:brush xml:id="br0">
      <inkml:brushProperty name="width" value="0.33333" units="cm"/>
      <inkml:brushProperty name="height" value="0.66667" units="cm"/>
      <inkml:brushProperty name="color" value="#FF00FF"/>
      <inkml:brushProperty name="tip" value="rectangle"/>
      <inkml:brushProperty name="rasterOp" value="maskPen"/>
    </inkml:brush>
  </inkml:definitions>
  <inkml:trace contextRef="#ctx0" brushRef="#br0">4554 50 703,'0'-24'16,"24"24"-1,0 0 17,0 0 30,24 0-46,-24 0 15,0 0-31,0 0 16,0 0-1,0 0-15,24 0 16,-24 0-1,0 0-15,47 0 16,-47-24-16,24 24 16,-24 0-16,0 0 15,24 0 32,-24 0 78,0 0-125,0 0 16,0 0-1</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1:31.195"/>
    </inkml:context>
    <inkml:brush xml:id="br0">
      <inkml:brushProperty name="width" value="0.33333" units="cm"/>
      <inkml:brushProperty name="height" value="0.66667" units="cm"/>
      <inkml:brushProperty name="color" value="#FF00FF"/>
      <inkml:brushProperty name="tip" value="rectangle"/>
      <inkml:brushProperty name="rasterOp" value="maskPen"/>
    </inkml:brush>
  </inkml:definitions>
  <inkml:trace contextRef="#ctx0" brushRef="#br0">1 122 0,'72'0'125,"48"0"-125,-24 0 0,48 0 16,-25 0-16,49 0 15,24 0 1,-24 0-16,-49 0 15,-23 0-15,-24 0 16,-24 0-16,0 0 16,0 0-16,0 0 15,-24 0-15,0 0 16,0 0-16,24 0 16,-24 0-16,24 0 15,-24 0-15,23 0 16,1 0-1,0 0 1,24 0-16,-48 0 16,72 0-16,-48 0 15,0 0-15,48 0 16,-48 0-16,23-24 0,-23 24 16,48 0-16,0 0 15,-72-24-15,48 24 16,24 0-16,-72 0 15,72 0 1,-72 0-16,24 0 16,-1 0-16,1 0 0,0 0 15,48 0-15,-72 0 16,48 0-16,-24 0 16,24 0-16,0 0 15</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1:15.138"/>
    </inkml:context>
    <inkml:brush xml:id="br0">
      <inkml:brushProperty name="width" value="0.33333" units="cm"/>
      <inkml:brushProperty name="height" value="0.66667" units="cm"/>
      <inkml:brushProperty name="color" value="#FF00FF"/>
      <inkml:brushProperty name="tip" value="rectangle"/>
      <inkml:brushProperty name="rasterOp" value="maskPen"/>
      <inkml:brushProperty name="fitToCurve" value="1"/>
    </inkml:brush>
  </inkml:definitions>
  <inkml:trace contextRef="#ctx0" brushRef="#br0">1 218 0,'0'-24'31,"0"-48"125,24 48-125,0 24-15,0-24 0,48 24-1,-24-47-15,24 23 16,-48 24-1,24 0 1,-24 0 31</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1:16.290"/>
    </inkml:context>
    <inkml:brush xml:id="br0">
      <inkml:brushProperty name="width" value="0.33333" units="cm"/>
      <inkml:brushProperty name="height" value="0.66667" units="cm"/>
      <inkml:brushProperty name="color" value="#FF00FF"/>
      <inkml:brushProperty name="tip" value="rectangle"/>
      <inkml:brushProperty name="rasterOp" value="maskPen"/>
      <inkml:brushProperty name="fitToCurve" value="1"/>
    </inkml:brush>
  </inkml:definitions>
  <inkml:trace contextRef="#ctx0" brushRef="#br0">0-1 0,'0'24'93,"24"0"-77,0-24-16,47 0 16,1 48-1,-24-48-15,72 24 16,-24 0-16,48-1 15,23-23-15,1 24 16,-48 0-16,48 0 16,-1-24-16,-47 0 15,0 0-15,48 0 16,0 0-16,23 0 0,-71 0 16,0 0-16,-24 0 15</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1:18.114"/>
    </inkml:context>
    <inkml:brush xml:id="br0">
      <inkml:brushProperty name="width" value="0.33333" units="cm"/>
      <inkml:brushProperty name="height" value="0.66667" units="cm"/>
      <inkml:brushProperty name="color" value="#FF00FF"/>
      <inkml:brushProperty name="tip" value="rectangle"/>
      <inkml:brushProperty name="rasterOp" value="maskPen"/>
      <inkml:brushProperty name="fitToCurve" value="1"/>
    </inkml:brush>
  </inkml:definitions>
  <inkml:trace contextRef="#ctx0" brushRef="#br0">0 0 0,'24'0'172,"-24"24"-172,0 96 16,0-24-16,0 24 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0:18.686"/>
    </inkml:context>
    <inkml:brush xml:id="br0">
      <inkml:brushProperty name="width" value="0.33333" units="cm"/>
      <inkml:brushProperty name="height" value="0.66667" units="cm"/>
      <inkml:brushProperty name="color" value="#FF00FF"/>
      <inkml:brushProperty name="tip" value="rectangle"/>
      <inkml:brushProperty name="rasterOp" value="maskPen"/>
      <inkml:brushProperty name="fitToCurve" value="1"/>
    </inkml:brush>
  </inkml:definitions>
  <inkml:trace contextRef="#ctx0" brushRef="#br0">0 61 0,'24'0'125,"-1"0"-94,1 0-15,48 0-16,24-24 15,-72 24-15,72 0 16,-24 0-16,-24 0 16,0 0-16,-24 0 15,0-24-15,24 24 31,-24 0-15,0 0 0,23 0-1,-23 0 17,24 0-32,-24 0 15,0 0-15,48 0 16,-48 0-1,24 0-15,-24 0 16</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1:19.013"/>
    </inkml:context>
    <inkml:brush xml:id="br0">
      <inkml:brushProperty name="width" value="0.33333" units="cm"/>
      <inkml:brushProperty name="height" value="0.66667" units="cm"/>
      <inkml:brushProperty name="color" value="#FF00FF"/>
      <inkml:brushProperty name="tip" value="rectangle"/>
      <inkml:brushProperty name="rasterOp" value="maskPen"/>
      <inkml:brushProperty name="fitToCurve" value="1"/>
    </inkml:brush>
  </inkml:definitions>
  <inkml:trace contextRef="#ctx0" brushRef="#br0">1-1 0,'24'0'109,"0"0"-109,0 0 0,0 0 16,24 0-1</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1:31.192"/>
    </inkml:context>
    <inkml:brush xml:id="br0">
      <inkml:brushProperty name="width" value="0.33333" units="cm"/>
      <inkml:brushProperty name="height" value="0.66667" units="cm"/>
      <inkml:brushProperty name="color" value="#FF00FF"/>
      <inkml:brushProperty name="tip" value="rectangle"/>
      <inkml:brushProperty name="rasterOp" value="maskPen"/>
    </inkml:brush>
  </inkml:definitions>
  <inkml:trace contextRef="#ctx0" brushRef="#br0">1 270 0,'24'0'141,"24"0"-141,48 0 0,-72 0 15,48-24-15,-24 24 16,-24 0-16,48-24 16,-1 24-16,25 0 15,-48-47-15,24 47 16,-24 0-1,0 0-15,0-24 16,24 24-16,-48 0 0,72-24 16,-25 24-16,-23 0 15,0 0 1,-24 0-16,0 0 16,24 0-16,0 0 15,24-48-15,-48 48 16,48 0-16,-24-24 15,0 24-15,0 0 16,47-24 0,-23 24-16,-48 0 15,48-24-15,0 24 16,-48 0-16,0 0 16,0 0-1,24 0 1,-24 0-16,0 0 15,0 0-15,24 0 16,24 0-16,-48 0 16,47 0-1,-47 0 1,0 0-16,24 0 16,-24 0-16,24 0 15,-24 0 1,0 0-16,72 0 15,-24 0-15,-24 0 16,0 0-16,0 48 16,47-24-16,1-24 15,-48 0-15,24 0 16,24 0-16,-48 0 16,24 24-16,-24-24 15</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1:31.190"/>
    </inkml:context>
    <inkml:brush xml:id="br0">
      <inkml:brushProperty name="width" value="0.33333" units="cm"/>
      <inkml:brushProperty name="height" value="0.66667" units="cm"/>
      <inkml:brushProperty name="color" value="#FF00FF"/>
      <inkml:brushProperty name="tip" value="rectangle"/>
      <inkml:brushProperty name="rasterOp" value="maskPen"/>
    </inkml:brush>
  </inkml:definitions>
  <inkml:trace contextRef="#ctx0" brushRef="#br0">3451 51 141,'-72'0'0,"24"0"0,-24 0 15,48 0-15,-48 0 16,24 0 0,-24 0-16,0 0 15,25 0-15,-25 0 16,24 0-16,-24 0 16,48 0-16,-48 0 15,48 0-15,-24 0 16,0 0-16,24 0 15,-24 0-15,24 0 16,-48 0-16,24 0 16,25 0-16,-25 0 31,-24 0-31,24 0 16,-48 0-16,0 0 15,24 0 1,48 0-16,-48 0 0,48 0 0,-24-24 15,1 24-15,23 0 16,-48 0 0,-24 0-16,72 0 15,-72 0-15,48 0 16,0 0-16,-24 0 16,24 0-16,24 0 15,-24 0-15,1 0 16,23 0-16,-24 0 15,24 0-15,-48 0 0,48 0 16,-24 0 0,0 0-16,0 0 15,0 0-15,-24 0 16,24 0 0,24 0-16,0 0 15,0 0 1,1 0-1,-1 0 1,0 0 0,0 0-1,-24 0 1,0 0 0,0 0-16,24 0 15,0 0 48,0 0-16,0 0-32,0 0-15,0 0 16,0 0-1</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1:34.195"/>
    </inkml:context>
    <inkml:brush xml:id="br0">
      <inkml:brushProperty name="width" value="0.33333" units="cm"/>
      <inkml:brushProperty name="height" value="0.66667" units="cm"/>
      <inkml:brushProperty name="color" value="#FF00FF"/>
      <inkml:brushProperty name="tip" value="rectangle"/>
      <inkml:brushProperty name="rasterOp" value="maskPen"/>
      <inkml:brushProperty name="fitToCurve" value="1"/>
    </inkml:brush>
  </inkml:definitions>
  <inkml:trace contextRef="#ctx0" brushRef="#br0">1 47 0,'0'24'125,"48"-24"-125,24 0 16,-24 0-16,24 0 16,24 0-16,-72 0 15,48 0-15,-1 0 16,-47 0-16,0-24 15,0 24 1,24 0 15,-24 0-31,0 0 16,0 0 0,0-23-16,0-1 78,0 24-31,0 0-16,0 0-16</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1:34.632"/>
    </inkml:context>
    <inkml:brush xml:id="br0">
      <inkml:brushProperty name="width" value="0.33333" units="cm"/>
      <inkml:brushProperty name="height" value="0.66667" units="cm"/>
      <inkml:brushProperty name="color" value="#FF00FF"/>
      <inkml:brushProperty name="tip" value="rectangle"/>
      <inkml:brushProperty name="rasterOp" value="maskPen"/>
      <inkml:brushProperty name="fitToCurve" value="1"/>
    </inkml:brush>
  </inkml:definitions>
  <inkml:trace contextRef="#ctx0" brushRef="#br0">1 96 0,'144'-48'94,"-24"48"-78,0 0-16,-1-24 15,-23 24-15,0 0 16,-48-24-16</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1:35.298"/>
    </inkml:context>
    <inkml:brush xml:id="br0">
      <inkml:brushProperty name="width" value="0.33333" units="cm"/>
      <inkml:brushProperty name="height" value="0.66667" units="cm"/>
      <inkml:brushProperty name="color" value="#FF00FF"/>
      <inkml:brushProperty name="tip" value="rectangle"/>
      <inkml:brushProperty name="rasterOp" value="maskPen"/>
      <inkml:brushProperty name="fitToCurve" value="1"/>
    </inkml:brush>
  </inkml:definitions>
  <inkml:trace contextRef="#ctx0" brushRef="#br0">0 0 0</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1:35.699"/>
    </inkml:context>
    <inkml:brush xml:id="br0">
      <inkml:brushProperty name="width" value="0.33333" units="cm"/>
      <inkml:brushProperty name="height" value="0.66667" units="cm"/>
      <inkml:brushProperty name="color" value="#FF00FF"/>
      <inkml:brushProperty name="tip" value="rectangle"/>
      <inkml:brushProperty name="rasterOp" value="maskPen"/>
      <inkml:brushProperty name="fitToCurve" value="1"/>
    </inkml:brush>
  </inkml:definitions>
  <inkml:trace contextRef="#ctx0" brushRef="#br0">0 0 0,'48'0'63,"0"0"-63,-24 0 16,0 0-16</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1:36.579"/>
    </inkml:context>
    <inkml:brush xml:id="br0">
      <inkml:brushProperty name="width" value="0.33333" units="cm"/>
      <inkml:brushProperty name="height" value="0.66667" units="cm"/>
      <inkml:brushProperty name="color" value="#FF00FF"/>
      <inkml:brushProperty name="tip" value="rectangle"/>
      <inkml:brushProperty name="rasterOp" value="maskPen"/>
      <inkml:brushProperty name="fitToCurve" value="1"/>
    </inkml:brush>
  </inkml:definitions>
  <inkml:trace contextRef="#ctx0" brushRef="#br0">0 118 0,'24'0'78,"24"0"-78,71 0 16,1-24-16,-24 24 15,-48 0-15,24-24 16,-48 24 0,24-48-16,-24 48 47,0 0-32,0-23 16</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8:03:14.175"/>
    </inkml:context>
    <inkml:brush xml:id="br0">
      <inkml:brushProperty name="width" value="0.33333" units="cm"/>
      <inkml:brushProperty name="height" value="0.66667" units="cm"/>
      <inkml:brushProperty name="color" value="#FF00FF"/>
      <inkml:brushProperty name="tip" value="rectangle"/>
      <inkml:brushProperty name="rasterOp" value="maskPen"/>
      <inkml:brushProperty name="fitToCurve" value="1"/>
    </inkml:brush>
  </inkml:definitions>
  <inkml:trace contextRef="#ctx0" brushRef="#br0">72 148 0,'24'0'109,"0"0"-93,0 0 0,24 0 15,-24 0-31,-1 0 31,25 0-15,-24 0-16,0 0 15,24 0-15,-24 0 16,0 0-16,0 0 0,0 0 31,0 0-31,24 0 16,-24 0-16,72 0 15,-72 0-15,48 0 32,-48 0-32,0 0 15,0 0-15,-1 0 16,1 0 0,0 0-1,24 0-15,24 0 16,0 0-1,-48 0 1,0 0 0,48 0-16,0 0 15,-24 0 1,0 0-16,0 0 16,-24 0-1,0 0 1,-1 0-16,25 0 15,0 0 1,0 0-16,-24 0 16,0 0-16,48 0 15,0-24 1,-24 24 0,24 0-16,-48 0 15,24 0-15,0-48 16,-1 48-1,-23 0-15,0 0 0,48 0 16,-24 0-16,-24 0 16,24 0-16,24 0 15,-48 0-15,24 0 16,-24 0-16,0 0 16,24 0-16,-24 0 15,0 0 1,0 0-1,0 0 1,24 0-16,23 0 16,-47 0-1,24 0 1,-24 0-16,0 0 16,48 0-16,-48 0 15,24 0 1,-24 0-16,48 0 15,-24 0 1,-24 0 0,0 0-16,0 0 15,0 0 1,0 0 15,0 0-15,-1 0-1,25 0 1,0 0 0,0 0 15,0 0-31,0 0 16,-24 0-1,0 0-15,48 0 16,-48 0-1,0 0-15,0 0 16,0 0 31,0 24 31,0-24 16,24 48-94,-48-24 31,24 0-15,-24 24-1,0-24-15,0 24 78,0-24-62,0 0 15,-48-24-31,48 24 0,-48-24 16,-24 48 0,48-48-1,-24 0 1,-24 0 15,24 0-15,24 0-16,-24 0 15,-24 0-15,24 0 16,1 0 0,-25 24-1,48-24-15,-24 0 16,0 0-1,24 0-15,0 0 0,-48 0 16,48 0 0,-24 0-16,0 0 15,-24 0-15,48 0 16,-48 0 0,49 0-16,-49 0 15,24 0-15,-24 0 0,48 0 16,-48 0-16,24 0 15,24 0 1,0 0-16,0 0 16,-24 0 15,0 0-15,0 0-1,24 0-15,0 0 16,-47 0-1,47 0-15,-48 0 16,48 0-16,-48 0 0,-24 0 16,48 0-16,-48 0 15,24 0-15,24 0 16,-47 0-16,-1 0 16,24 0-16,24 0 15,-48 0-15,72 0 16,-48 0-1,24 0-15,0 0 16,24 0-16,-24 0 16,25 0-16,-25 0 15,24 0 1,0 0-16,0 0 0,0 0 0,0 0 16,-24 0-1,0 0 1,-24 24-16,48-24 15,-24 0-15,-24 48 0,24-24 16,24-24 15,0 0-15,0 0 0,1 0-1,23 24 1,-24-24 15,-24 0-31,0 0 16,24 24-1,0-1 1,-24 1 15,48 48 172,0-48-203,0 48 16,48-48 0,-24 24-1,24 0-15,0-24 31,0-24-31,-25 48 0,25-24 0,-24-24 16,0 24-16,24-24 31,-24 24-15,0-24 0,0 0-16,0 0 15,24 0 32,-24 0-47,48 0 31,-24 0-15,-24 0-16,0 0 16,0 0-16,0 0 15,24 0-15,-1 0 16,25 0-1,0 0-15,-24 0 16,0 0-16,0 0 16,48 0-16,-72 0 15,48 0-15,-48 0 16,48 0-16,-24 0 16,-1 0-16,1 0 15,48 0 1,-24 0-16,-48 0 15,24 0-15,0 0 16,0 0-16,-24 0 16,0 0-1,24 0-15,-24 0 16,48 0-16,-1 0 16,-23 0-1,0 0-15,0 0 0,0 0 0,0 0 16,-24 0-16,48 0 31,-24 0-31,0 0 0,-24 0 16,48 0-1,-48 0-15,0 0 16,23 0 0,-23 0-16,0 0 15,24 0 1,-24 0-1,0 0-15,0 0 0,0 0 32,0 0-32,24 0 15,-24 0-15,0 0 0,24 0 16,0 0-16,0 0 16,-24 0-1,48 0-15,-48 0 16,-1 0-16,49 0 15,-48 0 17,0 0-32,0 0 15,0 0-15,0 0 0,0 0 16,24 0-16,0 0 31,0 0-31,24 0 16,-48 0-1,24 0-15,-24 0 16,24 0-16,-24 0 16,0 0-1,-1 0 17,1 0-17,0 0-15,0 0 31,24 0-31,-24 0 32,0 0 30,0 24-46,0 0 15,0-24 16,-24 24-31,0 24-16,0 47 15,0 1 1,0-72-1,0 48 1,0-24-16,0-24 16,0 24-16,0 0 31,0-24-31,0 0 31,0 0-15,0 0-1,-24-24 17,24 24-17,-72 0 17,48-24-17,-24 0 1,24 0 15,0 0 0,0 0-15,-23 0-16,23 0 16,0 0-16,0 0 15,0 0-15,-24 0 16,0 0-16,-24 0 15,48 0 1,-48 0 0,24 0-16,24 0 0,-24 0 0,24 0 31,-24 0-31,24 0 16,-47 0-16,47 0 15,-24-24-15,0 24 0,-48 0 16,48-24-16,-24 24 15,-48-24-15,24 24 16,1 0 0,47-24-16,-48 24 0,24-48 15,0 48-15,0 0 16,24 0 0,-24 0-16,0 0 0,25 0 15,-25 0-15,48-24 16,-24 24-16,0 0 15,0 0-15,24-24 16,0 24-16,-48 0 16,0-48-16,24 48 15,-24 0 1,24 0-16,-47 0 0,23 0 31,24 0-31,-48 0 0,24 0 16,24 0-1,-48 0-15,72 0 16,-48 0-16,1 0 0,47 0 0,-24 0 16,0 0-1,24 0-15,0 0 0,-24 0 16,24 0 0,0 0-16,-24 0 15,24 0-15,-24 0 16,24 0-16,0 0 15,-24 0-15,0 0 16,0 0 15,25 0-31,-1 24 172,24 24-156,0 0-1,0 24-15,-24 0 16,24-1-16,0-23 16,0 0-16,-48 24 15,48-24-15,-24 24 16,24-48-16,0 24 0,0-24 31,0 0 0,24-24 141,24 0-172,-24 0 16,0 0-16,47 0 16,-47 0-1,24 0-15,-24 0 16,0 0-1,24 0-15,0-24 16,0 24 0,0 0-16,-24-24 15,24 24-15,0 0 16,0-24-16,-24 24 16,24 0-16,-1 0 15,-23 0-15,0 0 0,24 0 16,-24 0-16,24 0 15,0 0-15,48-48 16,0 48 0,-48-24-16,24 24 0,23 0 15,-23 0 1,24 0-16,-48 0 16,0 0-1,0 0 1,24 0-16,-24 0 15,0 0-15,0 0 16,24 0-16,-25 0 0,25 0 0,0 0 16,-24 0-16,48 0 31,-72 0-31,48 0 0,-24 0 16,-24 0-16,24 0 15,0 0-15,-24 0 16,0 0-16,-1 0 15,1 0 1,0 0-16,0 0 16,24 0-1,-24 0-15,0 0 16,24 0 0,-24 0-16,48 0 0,-48 0 15,48 0 1,-48 0-16,48 0 0,0 0 15,-25 0 1,1 0-16,0 0 16,-24 0-16,0 0 15,0 0-15,0 0 16,0 0-16,24 0 16,-24 0-16,0 0 0,24 0 15,-24 0 16,48 0-15,-48 0 31,0-24 31,0 0-78,0 0 16,0 24-1,-24-24 1,24 0-16,-24 0 16,0 0-1,0 0-15,24 0 16,-1 0-16,-23 0 15,24 1-15,-24-25 16,0 24-16,0-24 16,0 24-1,0 0-15,0 0 78,-47-24-62,-73 24 0,-24 0-16,24 24 0,0-24 15,-23 24 1,23-72-16,24 72 0,-24 0 16,24 0-16,24 0 15,0 0-15,1 0 16,47 0-1,-24 0-15,24 0 0,0 0 16,-24 0 0,24 0 15,0 0-15,0 0-1,0 0 1,0 0-16,24 24 15,-48-24 1,-24 24-16,0 24 16,-24-24-16,72-24 15,-47 0-15,-1 24 16,24 0 0,0 48-16,0-48 15,0 24-15,24-24 16,-24-24-16,24 24 15,-48 0-15,48-1 16,-24 1-16,-23 72 16,-1-72-1,24 0-15,0-24 0,24 48 16,-72-48 0,48 24-16,0 0 15,0-24-15,-48 24 16,48 0-16,24 0 15,0-24 1,-23 24-16,23-24 16,0 24-16,0-24 15,-24 24-15,24-24 16,0 24-16,0-24 31,-24 24-15,48 0-16,-72-24 15,24 0 1,24 48-16,0-48 16,-48 0-16,24 24 15,24-24-15,0 24 16,1-24 0,-25 48-16,24-48 31,0 23-31,0 1 31,0-24 0,24 24 16,0 0 63,0 0-79,24 24-31,96 0 15,-25-24-15,1 24 0,72-24 16,0-24 0,-49 24-16,-47-24 15,0 0-15,-48 0 16,48 0-16,-48 0 16,24 0-1,-24 0-15,0 0 16,0 0-16,24 0 15,-24 0 1,0 0-16,0 0 16,0 0-1,24 0 32,-24 0-47,0 0 16,47 0-16,-23 0 15,24 0 1,0 0 0,0 0-1,-48 0 1,48 0-16,-24 0 16,24 0-16,-48 0 15,24 0-15,-25 0 16,25-24-16,0 24 0,-24 0 31,0 0-31,48-24 0,-48 24 16,24 0-1,-24 0 1,24 0-16,-24 0 16,24-24-16,24 24 15,0 0-15,47-48 0,-71 48 16,72-24-1,-96 24 1,48-24-16,0 24 16,-48 0-16,24 0 15,0 0 1,0-24-16,-24 24 16,0 0-1,-1 0-15,-23-24 16,24 24-1,0 0-15,0 0 0,24 0 16,-24 0 0,-24-24-16,24 24 15,0 0-15,0 0 16,0 0 0,0-24-16,0 24 46,0 0-30,0 0 15,24 0-31,-24 0 32,0 0-32,0 0 0,0 0 15,24 0-15,-24 0 31,0 0-31,0 0 16,23 0-16,-23 0 16,0 0-1,24 0 1,-24 0-16,0 0 16,0 0-1,0 0-15,0 0 16,24 0-1,-24 0-15,0 0 266,-24-24-250,0 0-1,0 1 1,0-49-16,0-48 16,0 48-1,-24 24 1,24-24-16,0 24 0,-24-24 15,24 48 1,0-24 0,0 0-16,-24-23 15,24 47 17,0-24-32,0 24 15,0 0-15,0 0 16,0 0-16,-48-48 15,24 48-15,24 0 16,0 0-16,0-24 16,0 24-16,-24 0 15,24-24-15,0 24 16,-48-24 0,48 24-16,0 1 0,-24-25 15,24 24 1,0 0-1,0-24-15,0 24 16,0 0 0,0 0-1,0 0-15,0 0 16,0 0-16,0 0 0,-24-24 16,24 0 15,0 24-31,0 0 31,0-24-31,-48 0 16,48 0-1,0 24 17,0 1-32,0-1 15,0 0 16,0 0 1,0-24-17,0 24 1,0 0-16,0 0 16,0 0-1,0-24 1,0 24-16,0 0 0,0 0 31,0-24 0,0 96 219,0 0-250,0 24 0,0 24 16,0-72 0,0 72-16,0-49 0,0 49 15,0-24 1,0-24-16,0 48 15,0-48-15,0 0 16,0 24-16,0-48 16,0 48-16,0-48 15,0-1 1,0 25-16,0-24 0,0 0 0,0 0 16,0 24-16,0 24 15,0-48 1,0 48-1,0-48 1,0 0-16,0 24 0,0-24 16,0 24-1,0 0-15,0 23 16,0-47-16,0 48 16,0-48-1,0 0-15,0 24 16,-23-48-16,23 24 0,0 0 15,0 0-15,0 0 32,-24 24-32,24 0 31,-48 0-31,24-24 16,0 0-16,-24 24 0,0 0 15,24 0-15,-48-25 16,-72 49-16,96-48 15,-48-24-15,25 24 0,-25-24 16,48 0 0,-24 0-16,-24 24 15,24 24-15,48-48 16,-72 0-16,72 0 16,-24 0-16,1 0 15,-25 0 1,24 0-16,-24 0 15,0 0-15,0 0 16,-48 0 0,48 0-16,0 0 15,1 0-15,-1 0 16,0 0-16,0 0 0,24 0 16,0 0-1,-24 0 1,24 0-16,-24 0 0,-23 0 15,71 0-15,-72 0 16,24 0-16,24 0 16,-24 0-1,48 0-15,-48 0 16,48 0 0,-24 0-16,24 0 0,-48 0 0,48 0 31,1 0-31,-49 0 15,48 0-15,-48 0 16,48 0-16,-48 0 16,48 0-16,-24 0 0,0 0 15,-24 0-15,48 0 16,-24 0 0,24 0-1,0 0 110,0 0-94,24-24-15,0 0 0,0-24-16,0-24 15,0 48-15,72-71 16,-48 47-16,-24 0 16,72-24-16,-24 24 0,0 24 0,0-24 15,0-24 1,-24 48-1,24-48-15,-24 72 16,0 0-16,0-24 16,24 24-16,-48-24 0,48 24 31,47-48-31,-71 48 16,24-23-16,48 23 0,-24 0 0,0-24 31,-24 24-31,48-48 0,-48 48 31,-144-24 141,-24 0-156,48 24-16,0 0 15,-48-24-15,-23-48 31,71 72-31,-24-24 0,72 24 16,-24 0 0,24 0 124,0-24-140,0-24 0,-24 0 16,24 24-16,-24-24 16,0-24-16,24 0 31,0 48-31,-24-23 15,25 23-15,-1-24 16,24 24 0,-48-48-16,24 72 15,0-48-15,24 24 16,0 0 0,0 0 30,0 0-46,0 0 16,0-24 0,0 0-1,0 24-15,0-48 16,0 24-16,0 1 0,0-1 31,0 24-31,0-24 16,0 0-16,0 0 0,0 24 15,0-48-15,-48 0 32,48 48-17,0 0 1,0 0-16,0 0 16,0 0-1,24 48 188,-24 0-187,0 48-16,0 24 0,0 0 16,0-24-16,0 48 15,0 47-15,0-71 16,0 24-16,0 0 15,0-48 1,0 0-16,0 47 0,0-23 16,0-48-16,0 48 15,0-24 1,0-48 0,0 24-16,0-24 15,0 0-15,0 0 16,0 0-16,0 0 15,0-1 1,0 25 0,0-24-16,0 24 15,0-24 1,0 48 0,0-48-1,0 48-15,0 0 16,0-48-1,0 0-15,0 0 16,0 24-16,0-24 16,0 0-16,0 0 15,0 0-15,-24 0 16,24 23 31</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07:36.784"/>
    </inkml:context>
    <inkml:brush xml:id="br0">
      <inkml:brushProperty name="width" value="0.33333" units="cm"/>
      <inkml:brushProperty name="height" value="0.66667" units="cm"/>
      <inkml:brushProperty name="color" value="#00FF00"/>
      <inkml:brushProperty name="tip" value="rectangle"/>
      <inkml:brushProperty name="rasterOp" value="maskPen"/>
      <inkml:brushProperty name="fitToCurve" value="1"/>
    </inkml:brush>
  </inkml:definitions>
  <inkml:trace contextRef="#ctx0" brushRef="#br0">1-1 0,'24'0'140,"72"0"-140,-72 0 16,0 0-16,24 0 16,-24 0-1,24 0-15,-24 0 16,0 0-16,48 0 16,-48 0-16,23 0 15,-23 0-15,0 0 16,48 0-16,-48 0 15,0 0 1,24 0-16,-24 0 0,48 0 16,-24 0-16,0 0 15,72 0 1,-72 0-16,23 0 16,-47 0-16,24 0 0,-24 0 31,0 0-31,0 0 15,24 0-15,-24 0 16,0 0-16,0 0 16,0 0-16,48 0 15,-48 0-15,0 0 16,24 0-16,0 0 16,0 0-16,-1 0 15,1 0-15,0 0 16,0 0-16,0 0 15,0 0 1,-24 0 0,0 0-16,0 0 15,0 0 1,0 0-16,48 0 16,0 0-1,-48 0 1,48 0-1,-49 0-15,1 0 16,0 0 0,0 0-1,0 0 1,0 0 0,0 0-1,0 0 1,0 0-1,48 0 1,-48 0-16,24 0 16,-24 0-1,0 0 1,0 0 0,0 0 15,0 0-16,24 0 17,-24 0-32,0 0 15,24 0 1,-1 0 0,-23 0-16,24 0 0,-24 0 15,0 0 48</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0:19.729"/>
    </inkml:context>
    <inkml:brush xml:id="br0">
      <inkml:brushProperty name="width" value="0.33333" units="cm"/>
      <inkml:brushProperty name="height" value="0.66667" units="cm"/>
      <inkml:brushProperty name="color" value="#FF00FF"/>
      <inkml:brushProperty name="tip" value="rectangle"/>
      <inkml:brushProperty name="rasterOp" value="maskPen"/>
      <inkml:brushProperty name="fitToCurve" value="1"/>
    </inkml:brush>
  </inkml:definitions>
  <inkml:trace contextRef="#ctx0" brushRef="#br0">1 24 0,'72'0'234,"0"0"-234,24 0 16,24 0-16,-1 0 15,-23 0-15,-48 0 16,24 0-16,0-24 15,-48 24 48</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07:52.690"/>
    </inkml:context>
    <inkml:brush xml:id="br0">
      <inkml:brushProperty name="width" value="0.33333" units="cm"/>
      <inkml:brushProperty name="height" value="0.66667" units="cm"/>
      <inkml:brushProperty name="color" value="#00FF00"/>
      <inkml:brushProperty name="tip" value="rectangle"/>
      <inkml:brushProperty name="rasterOp" value="maskPen"/>
      <inkml:brushProperty name="fitToCurve" value="1"/>
    </inkml:brush>
  </inkml:definitions>
  <inkml:trace contextRef="#ctx0" brushRef="#br0">0-1 0,'48'0'281,"-24"0"-234,0 0 63,23 0-95,-23 0-15,0 0 16,0 24 15,0-24 94,0 0-109,24 0-1,0 0-15,0 0 16,0 0-16,-24 0 16,24 0-16,0 0 15,-24 0-15,0 0 16,0 0-16,24 0 250,-24 0-235,47 0-15,-47 0 16,0 0-16,48 0 16,-24 0-16,0 0 0,-24 0 15,24 0 1,-24 0 15,0 0-15,24 0 46,-24 0-46,0 0 0,24 0-1,-24 0 1,48 0-16,-48 0 15,-1 0-15,1 0 16,0 0 0,0 0-1,24 0 32,-24 0-31,0 0 15,0 0-15,24 0-16,-24 0 15,24 0-15,-24 0 0,0 0 16,24 0-16,-24 0 16,0 0-16,0 0 15,0 0-15,0 0 47,0 0-31,0 0-16,0 0 31,-1 0-31,1 0 16,0 0-16,0 0 15,24 0 1,-24 0 15,0 0-15,0 0-16,0 0 15,0 0 1,0 0 0,0 0-16,0 0 15,0 0-15,48 0 16,-48 0-16,24 0 0,0 0 15,0 0 1,-24 0-16,0 0 16,47 0-1,1 0-15,-24 0 16,-24 0 15,0 0-31,0 0 16,0 0 78,24 0-63,-24 0-16,0 0 1,48 0-16,-48 0 16,24 0-1,24 0-15,-48 0 16,23 0-16,1 0 31</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08:04.061"/>
    </inkml:context>
    <inkml:brush xml:id="br0">
      <inkml:brushProperty name="width" value="0.33333" units="cm"/>
      <inkml:brushProperty name="height" value="0.66667" units="cm"/>
      <inkml:brushProperty name="color" value="#00FFFF"/>
      <inkml:brushProperty name="tip" value="rectangle"/>
      <inkml:brushProperty name="rasterOp" value="maskPen"/>
      <inkml:brushProperty name="fitToCurve" value="1"/>
    </inkml:brush>
  </inkml:definitions>
  <inkml:trace contextRef="#ctx0" brushRef="#br0">0 28 0,'0'24'171,"48"-24"-171,-24 0 16,0 0 0,24 0-16,-24 0 15,0 0 1,24 0-16,-24 0 16,-1 0-16,1 0 15,0 0-15,0 0 16,24 0-1,-24 0-15,0 0 16,24 0 0,-24 0-16,0 0 15,0 0-15,0 0 16,0 0-16,24 0 31,-24 0-31,24 0 16,-24 0-1,0 0 1,0 0-16,0 0 16,0 0-1,0 0-15,23 0 32,-23 0-17,0 0 1,24 0-1,-24 0 17,0 0-17,0 0 17,0 0-17,0 0 1,24 0 31,-24 0-32,0 24 17</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08:06.419"/>
    </inkml:context>
    <inkml:brush xml:id="br0">
      <inkml:brushProperty name="width" value="0.33333" units="cm"/>
      <inkml:brushProperty name="height" value="0.66667" units="cm"/>
      <inkml:brushProperty name="color" value="#00FFFF"/>
      <inkml:brushProperty name="tip" value="rectangle"/>
      <inkml:brushProperty name="rasterOp" value="maskPen"/>
      <inkml:brushProperty name="fitToCurve" value="1"/>
    </inkml:brush>
  </inkml:definitions>
  <inkml:trace contextRef="#ctx0" brushRef="#br0">0 7 0,'0'48'109,"48"-48"-109,24 0 0,-48 0 32,48 0-32,-25 0 15,1 0 1,-24 0 0,0 0-16,0 0 15,24 0 16,-24 0-15,24 0-16,-24 0 16,24 0-16,-24 0 15,0 0-15,24 0 16,0 0-16,0 0 0,0 0 31,-24 0-31,24-24 16,-25 24-16,25 0 15,-24 0-15,0 0 16,24 0 15,-24 0-15,48 0 0,-48 0-1,0 0-15,24 0 16,0 0-16,0 0 15,-24 0-15,48 0 16,-48 0-16,0 0 0,23 0 16,-23 0-16,0 0 15,24 0 1,0 0 0,0 0-1,-24 0 1,0 0-16,24 0 15,-24 0-15,24 0 16,-24 0-16,24 0 16,0 0-16,-24 0 15,24 0-15,0 0 16,23 0-16,-23 0 16,0 0-1,-24 0-15,0 0 16,24 0-1,-24 0-15,24 0 16,-24 0 0,0 0-1,48 0-15,0 0 16,-48 0-16,48 0 16,-25 0-16,25 0 15,-48 0 16,24 0-31,0 0 16,0 0 0,-24 0-1,0 0-15,0 0 16,24 0-16,-24 0 16,0 0-1,0 0-15,0 0 16,48 0-1,-48 0 1,24 0-16,-24 0 16,47 0-1,-47-24 1,0 24 78,24 0-79,0 0-15,0 0 16,-24 0-16,0 0 16,0 0-16,0 0 15,0 0 1</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06:04.915"/>
    </inkml:context>
    <inkml:brush xml:id="br0">
      <inkml:brushProperty name="width" value="0.33333" units="cm"/>
      <inkml:brushProperty name="height" value="0.66667" units="cm"/>
      <inkml:brushProperty name="color" value="#00FFFF"/>
      <inkml:brushProperty name="tip" value="rectangle"/>
      <inkml:brushProperty name="rasterOp" value="maskPen"/>
      <inkml:brushProperty name="fitToCurve" value="1"/>
    </inkml:brush>
  </inkml:definitions>
  <inkml:trace contextRef="#ctx0" brushRef="#br0">1 30 0,'0'-24'94,"24"24"-79,24 0 17,48 0-32,-24 0 15,24 0-15,-48 0 16,0 0-16,-24 0 0,0 0 15,-1 0 48,1 0-47,0 0-16,0 0 375,48 0-360,-48 0 32,24 0-31</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06:41.886"/>
    </inkml:context>
    <inkml:brush xml:id="br0">
      <inkml:brushProperty name="width" value="0.33333" units="cm"/>
      <inkml:brushProperty name="height" value="0.66667" units="cm"/>
      <inkml:brushProperty name="color" value="#00FF00"/>
      <inkml:brushProperty name="tip" value="rectangle"/>
      <inkml:brushProperty name="rasterOp" value="maskPen"/>
      <inkml:brushProperty name="fitToCurve" value="1"/>
    </inkml:brush>
  </inkml:definitions>
  <inkml:trace contextRef="#ctx0" brushRef="#br0">0 0 0,'24'0'203,"24"0"-188,0 0-15,24 0 16,-24 0 0,24 0-16,23 0 15,-71 0-15,24 0 16,-24 0-1,0 0 1,0 0-16,0 0 16,0 0-16,24 0 15,-24 0 1,0 0 0,48 0-16,-48 0 15,48 0-15,-48 0 16,48 0-16,23 0 15,-71 0-15,24 0 16,0 0-16,-24 0 16,24 0-1,-24 0 63,0 0-78,0 0 16,24 0 0,-24 0-16,24 0 15,-24 0-15,24 0 16,0 0-16,0 0 16,-25 0-16,1 0 15,0 0 1,0 0-16,0 0 15</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06:44.806"/>
    </inkml:context>
    <inkml:brush xml:id="br0">
      <inkml:brushProperty name="width" value="0.33333" units="cm"/>
      <inkml:brushProperty name="height" value="0.66667" units="cm"/>
      <inkml:brushProperty name="color" value="#00FF00"/>
      <inkml:brushProperty name="tip" value="rectangle"/>
      <inkml:brushProperty name="rasterOp" value="maskPen"/>
      <inkml:brushProperty name="fitToCurve" value="1"/>
    </inkml:brush>
  </inkml:definitions>
  <inkml:trace contextRef="#ctx0" brushRef="#br0">0 0 0,'24'0'110,"0"0"-95,96 0-15,0 0 16,95 0-16,-23 0 0,-24 0 16,71 0-16,-47 0 31,24 0-31,-49 0 16,-47 0-16,-24 0 15,-72 0-15,72 0 16,-72 0-16,0 0 15,24 0-15,24 0 16,-48 0 0,47 0-16,1 0 15,-48 0-15,24 0 16,-24 0-16,0 0 16,24 0-16,24 0 15,-48 0 1,24 0-16,0 0 15,24 0-15,0 0 16,-24 0-16,23 0 16,-47 0-16,48 0 15,-24 0-15,0 0 16,-24 0 0,0 0-1,24 0 1,0 0-16,48 0 15,-48 0-15,0 0 16,47 0-16,-71 0 16,48 0-16,24 0 15,-72 0-15,0 0 16,0 0 31,0 0 0,0 0-16,0 0-31,24 0 0,48 0 16,-72 0-16,24 0 15,-24 0-15,23 0 16,25 0-16,-48 0 15,48 0 1,-24 0-16,0 0 16,0 0-16,24 0 15,-48 0 79</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06:49.462"/>
    </inkml:context>
    <inkml:brush xml:id="br0">
      <inkml:brushProperty name="width" value="0.33333" units="cm"/>
      <inkml:brushProperty name="height" value="0.66667" units="cm"/>
      <inkml:brushProperty name="color" value="#00FFFF"/>
      <inkml:brushProperty name="tip" value="rectangle"/>
      <inkml:brushProperty name="rasterOp" value="maskPen"/>
      <inkml:brushProperty name="fitToCurve" value="1"/>
    </inkml:brush>
  </inkml:definitions>
  <inkml:trace contextRef="#ctx0" brushRef="#br0">0 35 0,'48'0'171,"0"-24"-155,24 24 0,47 0-16,97 0 15,-24 0-15,23 0 16,-95 0-16,24 0 16,0 0-16,-96 0 15,0 0-15,24 0 16,-1 0-1,-47 0 1,24 0-16,-24 0 16,24 0-1,0 0-15,0 0 16,24 0-16,-48 0 16,48 0-16,-24 0 15,-24 0-15,24 0 16,0 0-16,-1 0 15,25 0-15,-48 0 16,72 0-16,0 0 0,-48 0 16,48 0-1,-24 0-15,-24 0 16,23 0-16,-23 0 16,0 0-16,0 0 15,0 0-15,-24 0 16,72 0-16,-48 0 0,0 0 15,0 0-15,0 0 16,0 0-16,0 0 31,-24 0-31,-1 0 16,25 0-16,-24 0 16,0 0-16,24 0 15,-24 0-15,24 0 16,-24 0-16,0 0 15,48 0 1,-48 0-16,24 0 0,0 0 16,0 0-16,0 0 15,-24 0 1,47 0-16,1 0 0,-48 0 16,0 0-16,48 0 15,-48 0-15,24 0 16,-24 0 15,0 0-15,0 0-1,0 0-15,24 0 16,-24 0 0,24 0-16,0 0 15,-24 0-15,24 0 16,-25 0-16,25 0 15,-24 0-15,24 0 16,-24 0-16,24 0 0,0 0 16,0 0-1,-24 0-15,0 0 16,24 0-16,-24 0 16,0 0-1,0 0-15,0 0 16,0 0-16,0 0 0,0 0 15,0 0 1,0 0 0,23 0-1,-23 0 1,0 0 15,0 0-31,0 0 16,0 0-1</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08:12.416"/>
    </inkml:context>
    <inkml:brush xml:id="br0">
      <inkml:brushProperty name="width" value="0.33333" units="cm"/>
      <inkml:brushProperty name="height" value="0.66667" units="cm"/>
      <inkml:brushProperty name="color" value="#00FFFF"/>
      <inkml:brushProperty name="tip" value="rectangle"/>
      <inkml:brushProperty name="rasterOp" value="maskPen"/>
      <inkml:brushProperty name="fitToCurve" value="1"/>
    </inkml:brush>
  </inkml:definitions>
  <inkml:trace contextRef="#ctx0" brushRef="#br0">0 74 0,'72'0'156,"-48"0"-140,24 0-16,-24 0 15,0 0 1,0 0 31,0 0-16,0 0-31,0 0 16,0 0-16,-1 0 15,1 0 1,24 0-16,-48-24 31,24 0-31,0 24 63,24-24-48,-24 24 1,0 0-1,0 0-15,0 0 16</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08:24.862"/>
    </inkml:context>
    <inkml:brush xml:id="br0">
      <inkml:brushProperty name="width" value="0.33333" units="cm"/>
      <inkml:brushProperty name="height" value="0.66667" units="cm"/>
      <inkml:brushProperty name="color" value="#00FFFF"/>
      <inkml:brushProperty name="tip" value="rectangle"/>
      <inkml:brushProperty name="rasterOp" value="maskPen"/>
      <inkml:brushProperty name="fitToCurve" value="1"/>
    </inkml:brush>
  </inkml:definitions>
  <inkml:trace contextRef="#ctx0" brushRef="#br0">24 0 0,'-24'24'94,"72"24"-48,-24-48-46,24 0 16,0 0-16,-24 0 16,0 0-1,0 0 17,-1 0-32,1 0 15,24 0 1,0 0-16,-24 0 15,24 0-15,-24 0 16,24 0-16,0 0 16,0 0-16,-24 0 0,0 0 15,48 0-15,-24 0 16,0 0-16,-1 0 16,25 0-1,-48 0-15,24 0 16,-24 0-16,0 0 15,24 0-15,-24 0 32,48 0-32,-24 0 15,24 0-15,-48 0 16,24 0-16,24 0 16,-48 0-16,23 0 15,-23 0-15,24 0 16,0 0-16,-24 0 0,0 0 15,0 0-15,0 0 16,0 0-16,0 0 16,0 0-16,24 0 15,0 0-15,24 0 16,-24 0 0,0 0-16,-1 0 0,1 0 15,-24 0-15,48 0 16,-48 0-16,0 0 15,24 0-15,-24 0 16,24 0 0,-24 0-1,0 0 1,0 0 0,0 0-16,0 0 15,0 0 1,24 0-16,0 0 15,24 0 1,-49 0-16,25 0 16,-24 0-16,0 0 15,48 0-15,-48 0 16,0 0 0,0 0-1,0 0-15,0 0 16,0 0-16,0 0 15,0 0 1,48 0 0,0 0-1,-48 0-15,48 0 16,-25 0-16,1 0 16,-24 0-1,0 0-15,24 0 16,-24 0-1,0 0 1,24 0-16,0 0 0,-24 0 16,24 0-16,48 0 15,-72 0-15,48 0 16,-24 0 0,-1 0-16,1 0 0,0 0 0,-24 0 15,0 0-15,0 0 16,24 0-1,-24 0 1,0 0-16,0 0 16,0 0-16,24 0 31,0 0-31,0 0 16,-24 0-16,0 0 15,48 0-15,-25 0 16,1 0-16,-24 0 15,0 0-15,24 0 16,-24 0-16,24 0 16,0 0-16,-24 0 0,24 0 15,-24 0-15,24 0 32,-24 0-17,48 0 16,-48 0-15,0 0 15,0 0 16,0 0-47,-1 0 16,1 0-16,0 0 15,0 0-15,0 0 110,24 0-48,-24 0-46,0 0 0,0 0-1,24 0 1,-24 0 15</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08:35.852"/>
    </inkml:context>
    <inkml:brush xml:id="br0">
      <inkml:brushProperty name="width" value="0.33333" units="cm"/>
      <inkml:brushProperty name="height" value="0.66667" units="cm"/>
      <inkml:brushProperty name="color" value="#00FF00"/>
      <inkml:brushProperty name="tip" value="rectangle"/>
      <inkml:brushProperty name="rasterOp" value="maskPen"/>
      <inkml:brushProperty name="fitToCurve" value="1"/>
    </inkml:brush>
  </inkml:definitions>
  <inkml:trace contextRef="#ctx0" brushRef="#br0">0 24 0,'72'-24'188,"-48"24"-188,71 0 16,-23 0-16,-48 0 15,48 0 1,-48 0-16,0 0 15,24 0 17,-24 0-1,0 0-31,24 0 16,-24 0-1,0 0-15,24 0 16,-24 0-1,24 0 32,-24 0-31,0 0 0,23 0-16,-23 0 15,0 0 1,0 0-16,0 0 15,0 0 1,0 0 0,0 0-16,0 0 15,0 0-15,24 0 16,-24 0-16,0 0 16,24 0-16,-24 0 78,24 0-63,-24 0 1,0 0-16,24 0 47,-24 0-32,0 0 1,24 0 0,-25 0 46,1 0-46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0:40.047"/>
    </inkml:context>
    <inkml:brush xml:id="br0">
      <inkml:brushProperty name="width" value="0.33333" units="cm"/>
      <inkml:brushProperty name="height" value="0.66667" units="cm"/>
      <inkml:brushProperty name="color" value="#FF00FF"/>
      <inkml:brushProperty name="tip" value="rectangle"/>
      <inkml:brushProperty name="rasterOp" value="maskPen"/>
    </inkml:brush>
  </inkml:definitions>
  <inkml:trace contextRef="#ctx0" brushRef="#br0">0 91 0,'48'0'171,"23"0"-171,-23 0 16,24 0 0,-48 0-16,48 0 0,-48 0 15,72 0-15,-24 0 16,-48 0-16,48 0 16,0 0-16,-25 0 15,1 0-15,24 0 16,-48 0-1,72 0-15,0 0 0,0 0 16,-48 0-16,24 0 0,-24 0 16,-1 0-16,1 0 15,0 0-15,0 0 16,24 0-16,-48 0 16,72 0-16,-24 0 15,-48 0 1,24 0-1,0 0-15,-24 0 16,24 0-16,-1 0 16,1 0-1,-24 0 17,0 0-17,0 0 1,0 0-1,0 0-15,24 0 16,-24 0 0,0 0-16,24 0 31,0 0-15,-24 0-16,24 0 15,-24 0 1,0 0-16,0 0 15,0 0-15,24 0 16,-25 0-16,1 0 0,48 0 31,-48 0-15,24 0 0,-24 0-1,0 0-15,0 0 16,0 0-16,0 0 15,24 0 1,-24 0-16,0 0 16,24 0 15,-24 0-15,0 0-1,0 0-15,0 0 16,0 0-1,24 0-15,-24 0 16,23 0 0,-23 0-16,24 0 15,24 0-15,0 0 16,-48 0 0,0 0-1,0 0-15,0 0 16,0 0-16,0 0 15,0 0-15,24 0 16,24 0 0,-48 0-16,24 0 15,-1 0-15,1 0 16,0 0 0,-24 0-16,48 0 15,-24 0-15,-24 0 16,48 0-16,-48 0 15,24 0-15,0 0 16,0-24-16,48 24 16,-73 0-16,25-48 15,0 48 1,-24 0-16,0 0 16,0 0-16,48 0 15,-48 0-15,0 0 16,24 0-16,-24 0 15,24 0 1,-24 0 0,0 0-16,24 0 15,-24 0 1,0 0-16,0 0 16,0 0-16,-1 0 15,25 0 1,0 0-16,24 0 15,-48 0 1,48 0 0,-48 0 15,0 0-31,0 0 16,0 0-1</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08:37.470"/>
    </inkml:context>
    <inkml:brush xml:id="br0">
      <inkml:brushProperty name="width" value="0.33333" units="cm"/>
      <inkml:brushProperty name="height" value="0.66667" units="cm"/>
      <inkml:brushProperty name="color" value="#00FF00"/>
      <inkml:brushProperty name="tip" value="rectangle"/>
      <inkml:brushProperty name="rasterOp" value="maskPen"/>
      <inkml:brushProperty name="fitToCurve" value="1"/>
    </inkml:brush>
  </inkml:definitions>
  <inkml:trace contextRef="#ctx0" brushRef="#br0">0 0 0,'48'0'157,"0"0"-142,71 0-15,-23 0 16,48 0-16,-24 0 15,24 0-15,-25 0 16,-47 0-16,-24 0 16,24 0-16,-48 0 15,0 0 1,24 0-16,-24 0 16,0 0-1,0 0-15,0 0 16,0 0-16,24 0 15,24 0-15,-48 0 16,24 0-16,-25 0 16,25 0-16,-24 0 15,48 0 17,-48 0-32,24 0 15,0 0-15,24 0 16,-48 0-1,48 0-15,-24 0 0,-24 0 16,24 0-16,0 0 16,-24 0-1,-1 0 1,49 0-16,-48 0 16,24 0-16,0 0 15,24 0-15,0 0 0,-24 0 31,48 0-31,0 0 16,-49 0-16,25 0 16,-48 0-1,48 0-15,-24 0 16,0 0-16,-24 0 0,48 0 16,-24 0-1,-24 0-15,24 0 16,24 0-16,-24 0 15,-24 0 1,23 0-16,-23 0 16,0 0-16,0 0 15,0 0-15,24 0 16,0 0-16,0 0 16,-24 0-16,24 0 0,-24 0 15,0 0 1,0 0-16,24 0 15,-24 0 1</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08:47.302"/>
    </inkml:context>
    <inkml:brush xml:id="br0">
      <inkml:brushProperty name="width" value="0.33333" units="cm"/>
      <inkml:brushProperty name="height" value="0.66667" units="cm"/>
      <inkml:brushProperty name="color" value="#00FFFF"/>
      <inkml:brushProperty name="tip" value="rectangle"/>
      <inkml:brushProperty name="rasterOp" value="maskPen"/>
      <inkml:brushProperty name="fitToCurve" value="1"/>
    </inkml:brush>
  </inkml:definitions>
  <inkml:trace contextRef="#ctx0" brushRef="#br0">1-1 0,'24'0'234,"0"0"-218,0 0 0,24 0-16,-24 0 15,24 0-15,0 0 16,24 24 0,-48-24-16,72 0 15,-48 24-15,24-24 16,-1 0-16,-23 0 15,24 0-15,-48 0 16,72 0-16,-24 48 16,-24-48-16,24 0 15,0 23-15,0-23 0,-48 0 16,23 0 0,1 24-16,0-24 15,0 0-15,-24 24 16,24-24-16,-24 0 15,24 0-15,-24 0 16,0 0 0,48 0-1,0 0 1,24 0 0,-49 0-1,25 0-15,-48 0 16,48 0-16,-24 0 15,24 0-15,0 0 0,-24 0 16,24 0 0,-48 0 15,24 0-31,0 0 16,-1 0-1,1 0-15,24 0 0,-48 0 31,24 0-31,0 0 16,0 0 0,-24 0-1,0 0-15,24 0 16,-24 0-16,48 0 0,-48 0 16,24 0-1,-24 0-15,0 0 16,-1 0-1,1 0 95,0 0-95,0 0 32,24 0-31,-24 0 0,48 0-16,-24 0 15,0 0-15,0 0 16,48 0-1,-48 0-15,24 0 16,-1 0-16,-47 0 16,48 0-16,-48 0 15</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09:02.712"/>
    </inkml:context>
    <inkml:brush xml:id="br0">
      <inkml:brushProperty name="width" value="0.33333" units="cm"/>
      <inkml:brushProperty name="height" value="0.66667" units="cm"/>
      <inkml:brushProperty name="color" value="#00FF00"/>
      <inkml:brushProperty name="tip" value="rectangle"/>
      <inkml:brushProperty name="rasterOp" value="maskPen"/>
      <inkml:brushProperty name="fitToCurve" value="1"/>
    </inkml:brush>
  </inkml:definitions>
  <inkml:trace contextRef="#ctx0" brushRef="#br0">25 122 0,'-24'-24'15,"48"24"157,24 0-172,-24 0 16,0 0 15,24 0-15,-24 0 31,0 0-32,0 0 1,0 0-16,0 0 0,24 0 15,-24 0 1,0 0 0,24 0-1,-24 0 1,0 0-16,0 0 16,0 0-1,0 0 1,23 0-1,-23 0 1,0 0-16,48 0 16,0 0-16,-24 0 15,-24 0-15,48 0 16,-48 0 0,0 0-16,24 0 15,0 0 1,-24 0-16,0 0 15,24 0 1,-24 0 0,0 0-1,-1 0-15,1 0 0,0 0 32,0 0-32,0 0 0,0 0 15,0 0 16,24 0-15,-24 0 0,0 0-1,0 0-15,0 0 16,0 0 0,24 0-16,0 0 0,24 0 15,-48 0 1,0 0-16,24 0 15,-24 0 1,23 0-16,-23 0 16,24 0-1,-24 0 1,0 0-16,0 0 16,0 0-1,0 0-15,0 0 16,24 0-1,-24 0 17,0 0-17,0 0 1,24 0 0,-24 0-16,0 0 15,0 0 1,0 0-16,48 0 15,-48 0 17,23 0-32,-23 0 47,0 0-32,0 0-15,0 0 16,0 0-1,24 0 1,-24 0 0,0 0-16,48 0 15,-48 0-15,24 0 16,0 0-16,0 0 16,-24 0-16,0 0 15,24 0 16,-24 0-31,0 0 110,23 0-79,-23 0 0,24 0-31,-24 0 16,0 0 0,0 0-1,0 0-15,0 0 0,0 0 31,24 0-31,-24 0 16,24 0 0,-24 0-16,24 0 15,-24 0-15,0 0 0,0 0 16,0 0-16,0 0 16,0 0 15,0 0 16,23 0-32,-23 0 1,0 0 0,0 0-1,0 0-15,0-24 16,24 24-1,-24 0-15,0 0 32,24 0-32,-24 0 15,24 0 1,-24 0 0,0 0 15,0-24-16,0 24-15,24 0 16,0 0 0,-24 0-16,24-24 15,-25 24 1,1 0 0,24 0-16,-24 0 0,0 0 15,0 0-15,24 0 16,-24 0-16,24 0 15,-24 0 1,0 0 0,24 0-16,-24 0 31,0 0-31,0 0 16,0 0-16,0 0 0,24 0 31,-24 0-31,24 0 31,-24 0-31,-1 0 16,1 0-16,0 0 15,0 0-15,0 0 16,72-24 0,-48 24 15,-24 0-31,0 0 15,24 0 1,-24 0 15,0 0-15,0 0 0,0 0-1,0 0 1,24 0-1,-24 0 1,0 0 0,24 0-16,-1 0 15,1 0 1,-24 0-16,48 0 0,-48 0 16,48 0-1,-48 0-15,0 0 16,48 0-16,-48 0 15,0 0 1,0 0 0,0 0 15,0 0-15,0 0-1,0 0-15,0 0 16,47 24-16,-47-24 15,0 0-15,24 0 16,-24 0 0,48 0-1,-24 24-15,-24-24 16,0 0-16,0 0 16,24 0-1,-24 0 1,0 0-1,0 0-15,24 0 16,0 24-16,-24-24 16,24 0-16,23 24 15,-47-24 1,24 0-16,-24 0 16,0 0-16,0 0 31,0 0-31,0 0 15,0 24-15,0-24 16,0 0 0,48 0-16,-48 0 15,-24 24 1,24-24-16,24 0 16,-24 0-16,0 0 15,0 0-15,24 0 16,-1 0-1,-23 0 1,0 0 15,24 0-31,-24 0 32,0 0-17,0 0 32</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09:44.035"/>
    </inkml:context>
    <inkml:brush xml:id="br0">
      <inkml:brushProperty name="width" value="0.33333" units="cm"/>
      <inkml:brushProperty name="height" value="0.66667" units="cm"/>
      <inkml:brushProperty name="color" value="#00FFFF"/>
      <inkml:brushProperty name="tip" value="rectangle"/>
      <inkml:brushProperty name="rasterOp" value="maskPen"/>
      <inkml:brushProperty name="fitToCurve" value="1"/>
    </inkml:brush>
  </inkml:definitions>
  <inkml:trace contextRef="#ctx0" brushRef="#br0">1 25 0,'24'-24'172,"48"24"-172,0 0 16,-48 0-16,24 0 15,-24 0-15,24 0 16</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09:45.285"/>
    </inkml:context>
    <inkml:brush xml:id="br0">
      <inkml:brushProperty name="width" value="0.33333" units="cm"/>
      <inkml:brushProperty name="height" value="0.66667" units="cm"/>
      <inkml:brushProperty name="color" value="#00FFFF"/>
      <inkml:brushProperty name="tip" value="rectangle"/>
      <inkml:brushProperty name="rasterOp" value="maskPen"/>
      <inkml:brushProperty name="fitToCurve" value="1"/>
    </inkml:brush>
  </inkml:definitions>
  <inkml:trace contextRef="#ctx0" brushRef="#br0">1 28 0,'0'-24'156,"24"24"-156,24 0 16,0 0-1,0 0-15,24 0 16,0 0 0,-48 0-1,0 0 16</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09:48.199"/>
    </inkml:context>
    <inkml:brush xml:id="br0">
      <inkml:brushProperty name="width" value="0.33333" units="cm"/>
      <inkml:brushProperty name="height" value="0.66667" units="cm"/>
      <inkml:brushProperty name="color" value="#00FF00"/>
      <inkml:brushProperty name="tip" value="rectangle"/>
      <inkml:brushProperty name="rasterOp" value="maskPen"/>
      <inkml:brushProperty name="fitToCurve" value="1"/>
    </inkml:brush>
  </inkml:definitions>
  <inkml:trace contextRef="#ctx0" brushRef="#br0">1 30 0,'0'-24'109,"48"24"-109,-24 0 16,72 0-16,-48 0 16,48 0-16,-24 0 15,24 0-15,-48 0 16,0 0-16,-1 0 15,25 0-15,-48 0 16,0 0-16,0 0 16,0 0-16,0 0 15,24 0-15,-24 0 16,24 0-16,-24 0 16,24 0-16,0 0 15,0 0 1,-24 0-16,48 0 15,-49 0-15,25 0 0,0 24 0,-24-24 16,24 0-16,-24 0 16,0 0-16,0 0 15,48 0-15,-48 0 16,0 0-16,48 0 16,-24 0-1,0 0 1,0 0-16,23 0 15,-47 0-15,48 0 0,-24 0 16,-24 0-16,0 0 16,0 0-1,24 0 79,-24 0-63,0 0-15,0 0 0,0 0-16</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09:49.679"/>
    </inkml:context>
    <inkml:brush xml:id="br0">
      <inkml:brushProperty name="width" value="0.33333" units="cm"/>
      <inkml:brushProperty name="height" value="0.66667" units="cm"/>
      <inkml:brushProperty name="color" value="#00FF00"/>
      <inkml:brushProperty name="tip" value="rectangle"/>
      <inkml:brushProperty name="rasterOp" value="maskPen"/>
      <inkml:brushProperty name="fitToCurve" value="1"/>
    </inkml:brush>
  </inkml:definitions>
  <inkml:trace contextRef="#ctx0" brushRef="#br0">0 52 0,'23'-24'141,"1"24"-141,24 0 15,-24 0-15,48 0 16,0 0-16,24 0 16,-24 0-16,-24 0 0,48 0 15,-48 0-15,-1 0 16,25 0-16,-48 0 16,48 0-16,-48 0 15,0 0-15,24 0 16,-24 0-1,24 0-15,0 0 16,-24 0-16,24 0 31,0 0-31,0 0 0,0 0 16,23 0-16,1 0 16,-24 0-16,48 0 15,-48 0-15,24 0 16,24 0-16,0 0 15,-72 0-15,0 24 16,23-24-16,1 0 16,-24 0-1,24 0-15,24 0 16,-48 0-16,48 0 16,0 0-16,-48 0 15,24 0-15,0 0 0,-24 0 16,0 0-16,0 0 15,0 0 1,-1 0 31,1 0-16,24 0-15</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0:24.300"/>
    </inkml:context>
    <inkml:brush xml:id="br0">
      <inkml:brushProperty name="width" value="0.33333" units="cm"/>
      <inkml:brushProperty name="height" value="0.66667" units="cm"/>
      <inkml:brushProperty name="color" value="#FF00FF"/>
      <inkml:brushProperty name="tip" value="rectangle"/>
      <inkml:brushProperty name="rasterOp" value="maskPen"/>
      <inkml:brushProperty name="fitToCurve" value="1"/>
    </inkml:brush>
  </inkml:definitions>
  <inkml:trace contextRef="#ctx0" brushRef="#br0">1 0 0,'96'0'172,"-24"0"-172,0 0 0,24 0 16,-48 0-16,48 0 16,-24 0-16,47 0 15,-23 0-15,-24 0 16,0 0-16,24 0 15,24 0-15,-25 0 16,-23 0 0,0 0-16,0 0 15,0 0-15,-24 0 16,0 0-16,24 0 16,-48 0-16,24 0 15,-24 0-15,47 0 16,-23 0-16,24 0 15,-48 0 1,48 0-16,-24 0 16,24 0-16,24 0 15,-48 0-15,0 0 16,0 0-16,47 0 16,-47 0-16,0 0 15,24 0 1,-48 0-16,48 0 15,-48 0-15,48 0 16,-24 0-16,24 0 16,-24 0-16,23 0 15,-47 0-15,48 0 16,-48 0-16,48 0 16,-24 0-16,0 0 15,0 0-15,24 0 0,-48 0 16,72 0-16,-24 0 15,-49 0-15,1 0 16,24 0 0,0 0-16,24 0 0,-48 0 15,48 0-15,-48 0 16,24 0-16,0 0 16,24 0-1,0 0 1,-48 0-16,47 0 15,-23 0-15,24 0 32,-48 0-17,24 0 17,-24 0-17,0 0 1,0 0-16,0 0 15,0 0-15,0 0 0,0 0 16,0 0 0,24 0-1,24 0-15,-24 0 16,0 0-16,23 0 16,-47 0-16,48 0 31,-48 0-31,0 0 15,24 0 1,-24 0 62,0 0-15,0 0-48,0 0-15,0 0 16,24 0 109</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0:33.871"/>
    </inkml:context>
    <inkml:brush xml:id="br0">
      <inkml:brushProperty name="width" value="0.33333" units="cm"/>
      <inkml:brushProperty name="height" value="0.66667" units="cm"/>
      <inkml:brushProperty name="color" value="#FF00FF"/>
      <inkml:brushProperty name="tip" value="rectangle"/>
      <inkml:brushProperty name="rasterOp" value="maskPen"/>
    </inkml:brush>
  </inkml:definitions>
  <inkml:trace contextRef="#ctx0" brushRef="#br0">100 942 1797,'1'0'0,"-1"24"16,48 0-16,24-24 15,-49 0 1,25 0 0,-24 0-1,0 0 1,0 0 15,0 0-31,0 0 0,24 0 16,-24 0-16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0:33.870"/>
    </inkml:context>
    <inkml:brush xml:id="br0">
      <inkml:brushProperty name="width" value="0.33333" units="cm"/>
      <inkml:brushProperty name="height" value="0.66667" units="cm"/>
      <inkml:brushProperty name="color" value="#FF00FF"/>
      <inkml:brushProperty name="tip" value="rectangle"/>
      <inkml:brushProperty name="rasterOp" value="maskPen"/>
    </inkml:brush>
  </inkml:definitions>
  <inkml:trace contextRef="#ctx0" brushRef="#br0">5013 79 0,'-24'0'16,"-24"0"0,24 0-16,0-24 15,0 24-15,0 0 16,-48 0 15,48-24-15,0 24-16,-23 0 15,23 0-15,-48 0 16,0 0-16,48 0 0,-24 0 16,24 0-16,0 0 15,0 0-15,0 0 31,-24 0-31,24 0 16,0 0 0,-24 0-16,24 0 15,-24 0-15,24 0 16,-24 0 0,25 0-16,-1 0 0,0 0 15,-24 0-15,24 0 16,0 0-16,-48 0 15,48 0-15,-72 0 16,72 0-16,-24 0 16,0 0-16,-24 0 15,48 0 1,-24 0-16,25 0 0,-49 0 16,24 0-1,0 0 1,24 0-16,0 0 15,-72 0-15,24 0 32,72 24-32,-24-24 15,-24 0-15,24 0 16,-24 0 0,24 0-16,-24 24 15,1-24-15,-1 0 16,0 0-16,24 0 15,-48 0 1,48 0-16,0 0 16,-24 24-1,24 0-15,-24-24 32,24 0-32,0 0 15,0 0-15,-24 0 16,-48 0-16,72 0 15,-47 0 1,-1 0-16,24 0 0,24 0 16,-48 0-16,48 0 15,0 0-15,-24 0 16,0 0-16,-24 0 16,48 0-16,-48 0 0,1 0 15,47 0-15,-24 0 16,0 0-16,0 0 15,-48 0-15,48 0 16,0 0-16,24 0 16,0 0 15,0 0-31,0 0 31,-24 0-15,24 0-16,0 0 15,-24 0-15,1 0 16,-25 0-16,48 0 16,-24 0-16,24 0 15,0 0-15,-48 0 32,48 0-17,-24 0 1,24 0-16,0 0 15,0 0 1,0 0 0,0 0-1,-24 0 17,24 0-17,24 24 1,-24-24 15,-24 24 0,25 24-31,-1-24 32,0-24-17,24 48 1,-48 0-16,24 0 31,24-24-31,-1-24 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0:33.869"/>
    </inkml:context>
    <inkml:brush xml:id="br0">
      <inkml:brushProperty name="width" value="0.33333" units="cm"/>
      <inkml:brushProperty name="height" value="0.66667" units="cm"/>
      <inkml:brushProperty name="color" value="#FF00FF"/>
      <inkml:brushProperty name="tip" value="rectangle"/>
      <inkml:brushProperty name="rasterOp" value="maskPen"/>
    </inkml:brush>
  </inkml:definitions>
  <inkml:trace contextRef="#ctx0" brushRef="#br0">48 406 0,'0'-24'125,"0"-24"-109,0 24 0,0 0-16,0 0 218,-1 20-171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13T17:10:44.696"/>
    </inkml:context>
    <inkml:brush xml:id="br0">
      <inkml:brushProperty name="width" value="0.33333" units="cm"/>
      <inkml:brushProperty name="height" value="0.66667" units="cm"/>
      <inkml:brushProperty name="color" value="#FF00FF"/>
      <inkml:brushProperty name="tip" value="rectangle"/>
      <inkml:brushProperty name="rasterOp" value="maskPen"/>
      <inkml:brushProperty name="fitToCurve" value="1"/>
    </inkml:brush>
  </inkml:definitions>
  <inkml:trace contextRef="#ctx0" brushRef="#br0">0 174 0,'48'0'156,"-24"0"-156,72 0 16,-48 0-16,0 0 15,48 0-15,-49 0 16,1 0-16,-24 0 16,24 0-16,0 0 15,0 0-15,0 0 16,-24-48-16,72 48 16,-48 0-1,0 0-15,48 0 16,-49 0-16,1 0 15,0 0-15,24 0 16,-48 0-16,48 0 16,-48 0-16,48 0 15,0 0-15,-24 0 16,0 0-16,24 0 16,-25-24-16,1 24 15,48 0-15,-72 0 16,48 0-16,-48 0 15,0 0-15,24 0 16,-24 0-16,0 0 0,48 0 16,24 0-16,-96-24 15,24 24 1,47 0-16,-23 0 16,72 0-16,-24 0 15,-24 0 1,0 0-16,0 0 15,0 0-15,23 0 16,-23 0-16,24 0 16,24 0-16,-72 0 15,24 0-15,24 0 16,-24 0-16,23 0 16,-47 0-16,24 0 15,24-24-15,-24 24 0,24 0 16,-24 0-16,24 0 15,-49 0-15,25 0 16,-24 0-16,0 0 16,-24 0-1,48 0-15,-48 0 0,0 0 16,24 0-16,-24 0 16,48 0-16,-24 0 31,0 0-31,-1 0 15,25-24-15,-48 24 16,0 0-16,24 0 16,-24 0-16,48 0 15,-48-24-15,48 24 16,-48 0-16,0 0 16,24 0-16,-24 0 15,0 0-15,0 0 16,0 0-16,0 0 15,24 0 1,-25 0-16,1 0 16,0 0-16,0 0 15,0 0 1,0 0 62,0 0-78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5/14/2022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5/14/2022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5/14/2022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customXml" Target="../ink/ink45.xml"/><Relationship Id="rId3" Type="http://schemas.openxmlformats.org/officeDocument/2006/relationships/image" Target="../media/image21.PNG"/><Relationship Id="rId7" Type="http://schemas.openxmlformats.org/officeDocument/2006/relationships/image" Target="../media/image34.emf"/><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customXml" Target="../ink/ink44.xml"/><Relationship Id="rId11" Type="http://schemas.openxmlformats.org/officeDocument/2006/relationships/image" Target="../media/image36.emf"/><Relationship Id="rId5" Type="http://schemas.openxmlformats.org/officeDocument/2006/relationships/image" Target="../media/image33.emf"/><Relationship Id="rId10" Type="http://schemas.openxmlformats.org/officeDocument/2006/relationships/customXml" Target="../ink/ink46.xml"/><Relationship Id="rId4" Type="http://schemas.openxmlformats.org/officeDocument/2006/relationships/customXml" Target="../ink/ink43.xml"/><Relationship Id="rId9" Type="http://schemas.openxmlformats.org/officeDocument/2006/relationships/image" Target="../media/image35.emf"/></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3" Type="http://schemas.openxmlformats.org/officeDocument/2006/relationships/image" Target="../media/image9.emf"/><Relationship Id="rId18" Type="http://schemas.openxmlformats.org/officeDocument/2006/relationships/customXml" Target="../ink/ink7.xml"/><Relationship Id="rId26" Type="http://schemas.openxmlformats.org/officeDocument/2006/relationships/customXml" Target="../ink/ink11.xml"/><Relationship Id="rId39" Type="http://schemas.openxmlformats.org/officeDocument/2006/relationships/image" Target="../media/image22.emf"/><Relationship Id="rId21" Type="http://schemas.openxmlformats.org/officeDocument/2006/relationships/image" Target="../media/image13.emf"/><Relationship Id="rId34" Type="http://schemas.openxmlformats.org/officeDocument/2006/relationships/customXml" Target="../ink/ink15.xml"/><Relationship Id="rId42" Type="http://schemas.openxmlformats.org/officeDocument/2006/relationships/customXml" Target="../ink/ink19.xml"/><Relationship Id="rId47" Type="http://schemas.openxmlformats.org/officeDocument/2006/relationships/image" Target="../media/image26.emf"/><Relationship Id="rId50" Type="http://schemas.openxmlformats.org/officeDocument/2006/relationships/customXml" Target="../ink/ink23.xml"/><Relationship Id="rId55" Type="http://schemas.openxmlformats.org/officeDocument/2006/relationships/image" Target="../media/image30.emf"/><Relationship Id="rId7" Type="http://schemas.openxmlformats.org/officeDocument/2006/relationships/image" Target="../media/image6.emf"/><Relationship Id="rId12" Type="http://schemas.openxmlformats.org/officeDocument/2006/relationships/customXml" Target="../ink/ink4.xml"/><Relationship Id="rId17" Type="http://schemas.openxmlformats.org/officeDocument/2006/relationships/image" Target="../media/image11.emf"/><Relationship Id="rId25" Type="http://schemas.openxmlformats.org/officeDocument/2006/relationships/image" Target="../media/image15.emf"/><Relationship Id="rId33" Type="http://schemas.openxmlformats.org/officeDocument/2006/relationships/image" Target="../media/image19.emf"/><Relationship Id="rId38" Type="http://schemas.openxmlformats.org/officeDocument/2006/relationships/customXml" Target="../ink/ink17.xml"/><Relationship Id="rId46" Type="http://schemas.openxmlformats.org/officeDocument/2006/relationships/customXml" Target="../ink/ink21.xml"/><Relationship Id="rId59" Type="http://schemas.openxmlformats.org/officeDocument/2006/relationships/customXml" Target="../ink/ink28.xml"/><Relationship Id="rId2" Type="http://schemas.openxmlformats.org/officeDocument/2006/relationships/image" Target="../media/image2.PNG"/><Relationship Id="rId16" Type="http://schemas.openxmlformats.org/officeDocument/2006/relationships/customXml" Target="../ink/ink6.xml"/><Relationship Id="rId20" Type="http://schemas.openxmlformats.org/officeDocument/2006/relationships/customXml" Target="../ink/ink8.xml"/><Relationship Id="rId29" Type="http://schemas.openxmlformats.org/officeDocument/2006/relationships/image" Target="../media/image17.emf"/><Relationship Id="rId41" Type="http://schemas.openxmlformats.org/officeDocument/2006/relationships/image" Target="../media/image23.emf"/><Relationship Id="rId54" Type="http://schemas.openxmlformats.org/officeDocument/2006/relationships/customXml" Target="../ink/ink25.xml"/><Relationship Id="rId1" Type="http://schemas.openxmlformats.org/officeDocument/2006/relationships/slideLayout" Target="../slideLayouts/slideLayout7.xml"/><Relationship Id="rId6" Type="http://schemas.openxmlformats.org/officeDocument/2006/relationships/customXml" Target="../ink/ink1.xml"/><Relationship Id="rId11" Type="http://schemas.openxmlformats.org/officeDocument/2006/relationships/image" Target="../media/image8.emf"/><Relationship Id="rId24" Type="http://schemas.openxmlformats.org/officeDocument/2006/relationships/customXml" Target="../ink/ink10.xml"/><Relationship Id="rId32" Type="http://schemas.openxmlformats.org/officeDocument/2006/relationships/customXml" Target="../ink/ink14.xml"/><Relationship Id="rId37" Type="http://schemas.openxmlformats.org/officeDocument/2006/relationships/image" Target="../media/image21.emf"/><Relationship Id="rId40" Type="http://schemas.openxmlformats.org/officeDocument/2006/relationships/customXml" Target="../ink/ink18.xml"/><Relationship Id="rId45" Type="http://schemas.openxmlformats.org/officeDocument/2006/relationships/image" Target="../media/image25.emf"/><Relationship Id="rId53" Type="http://schemas.openxmlformats.org/officeDocument/2006/relationships/image" Target="../media/image29.emf"/><Relationship Id="rId58" Type="http://schemas.openxmlformats.org/officeDocument/2006/relationships/image" Target="../media/image31.emf"/><Relationship Id="rId5" Type="http://schemas.openxmlformats.org/officeDocument/2006/relationships/image" Target="../media/image5.PNG"/><Relationship Id="rId15" Type="http://schemas.openxmlformats.org/officeDocument/2006/relationships/image" Target="../media/image10.emf"/><Relationship Id="rId23" Type="http://schemas.openxmlformats.org/officeDocument/2006/relationships/image" Target="../media/image14.emf"/><Relationship Id="rId28" Type="http://schemas.openxmlformats.org/officeDocument/2006/relationships/customXml" Target="../ink/ink12.xml"/><Relationship Id="rId36" Type="http://schemas.openxmlformats.org/officeDocument/2006/relationships/customXml" Target="../ink/ink16.xml"/><Relationship Id="rId49" Type="http://schemas.openxmlformats.org/officeDocument/2006/relationships/image" Target="../media/image27.emf"/><Relationship Id="rId57" Type="http://schemas.openxmlformats.org/officeDocument/2006/relationships/customXml" Target="../ink/ink27.xml"/><Relationship Id="rId10" Type="http://schemas.openxmlformats.org/officeDocument/2006/relationships/customXml" Target="../ink/ink3.xml"/><Relationship Id="rId19" Type="http://schemas.openxmlformats.org/officeDocument/2006/relationships/image" Target="../media/image12.emf"/><Relationship Id="rId31" Type="http://schemas.openxmlformats.org/officeDocument/2006/relationships/image" Target="../media/image18.emf"/><Relationship Id="rId44" Type="http://schemas.openxmlformats.org/officeDocument/2006/relationships/customXml" Target="../ink/ink20.xml"/><Relationship Id="rId52" Type="http://schemas.openxmlformats.org/officeDocument/2006/relationships/customXml" Target="../ink/ink24.xml"/><Relationship Id="rId60" Type="http://schemas.openxmlformats.org/officeDocument/2006/relationships/image" Target="../media/image32.emf"/><Relationship Id="rId4" Type="http://schemas.openxmlformats.org/officeDocument/2006/relationships/image" Target="../media/image4.PNG"/><Relationship Id="rId9" Type="http://schemas.openxmlformats.org/officeDocument/2006/relationships/image" Target="../media/image7.emf"/><Relationship Id="rId14" Type="http://schemas.openxmlformats.org/officeDocument/2006/relationships/customXml" Target="../ink/ink5.xml"/><Relationship Id="rId22" Type="http://schemas.openxmlformats.org/officeDocument/2006/relationships/customXml" Target="../ink/ink9.xml"/><Relationship Id="rId27" Type="http://schemas.openxmlformats.org/officeDocument/2006/relationships/image" Target="../media/image16.emf"/><Relationship Id="rId30" Type="http://schemas.openxmlformats.org/officeDocument/2006/relationships/customXml" Target="../ink/ink13.xml"/><Relationship Id="rId35" Type="http://schemas.openxmlformats.org/officeDocument/2006/relationships/image" Target="../media/image20.emf"/><Relationship Id="rId43" Type="http://schemas.openxmlformats.org/officeDocument/2006/relationships/image" Target="../media/image24.emf"/><Relationship Id="rId48" Type="http://schemas.openxmlformats.org/officeDocument/2006/relationships/customXml" Target="../ink/ink22.xml"/><Relationship Id="rId56" Type="http://schemas.openxmlformats.org/officeDocument/2006/relationships/customXml" Target="../ink/ink26.xml"/><Relationship Id="rId8" Type="http://schemas.openxmlformats.org/officeDocument/2006/relationships/customXml" Target="../ink/ink2.xml"/><Relationship Id="rId51" Type="http://schemas.openxmlformats.org/officeDocument/2006/relationships/image" Target="../media/image28.emf"/><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customXml" Target="../ink/ink31.xml"/><Relationship Id="rId3" Type="http://schemas.openxmlformats.org/officeDocument/2006/relationships/image" Target="../media/image11.PNG"/><Relationship Id="rId7" Type="http://schemas.openxmlformats.org/officeDocument/2006/relationships/image" Target="../media/image40.emf"/><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customXml" Target="../ink/ink30.xml"/><Relationship Id="rId11" Type="http://schemas.openxmlformats.org/officeDocument/2006/relationships/image" Target="../media/image42.emf"/><Relationship Id="rId5" Type="http://schemas.openxmlformats.org/officeDocument/2006/relationships/image" Target="../media/image39.emf"/><Relationship Id="rId10" Type="http://schemas.openxmlformats.org/officeDocument/2006/relationships/customXml" Target="../ink/ink32.xml"/><Relationship Id="rId4" Type="http://schemas.openxmlformats.org/officeDocument/2006/relationships/customXml" Target="../ink/ink29.xml"/><Relationship Id="rId9" Type="http://schemas.openxmlformats.org/officeDocument/2006/relationships/image" Target="../media/image41.emf"/></Relationships>
</file>

<file path=ppt/slides/_rels/slide7.xml.rels><?xml version="1.0" encoding="UTF-8" standalone="yes"?>
<Relationships xmlns="http://schemas.openxmlformats.org/package/2006/relationships"><Relationship Id="rId8" Type="http://schemas.openxmlformats.org/officeDocument/2006/relationships/customXml" Target="../ink/ink35.xml"/><Relationship Id="rId3" Type="http://schemas.openxmlformats.org/officeDocument/2006/relationships/image" Target="../media/image13.PNG"/><Relationship Id="rId7" Type="http://schemas.openxmlformats.org/officeDocument/2006/relationships/image" Target="../media/image46.emf"/><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customXml" Target="../ink/ink34.xml"/><Relationship Id="rId11" Type="http://schemas.openxmlformats.org/officeDocument/2006/relationships/image" Target="../media/image48.emf"/><Relationship Id="rId5" Type="http://schemas.openxmlformats.org/officeDocument/2006/relationships/image" Target="../media/image45.emf"/><Relationship Id="rId10" Type="http://schemas.openxmlformats.org/officeDocument/2006/relationships/customXml" Target="../ink/ink36.xml"/><Relationship Id="rId4" Type="http://schemas.openxmlformats.org/officeDocument/2006/relationships/customXml" Target="../ink/ink33.xml"/><Relationship Id="rId9" Type="http://schemas.openxmlformats.org/officeDocument/2006/relationships/image" Target="../media/image47.emf"/></Relationships>
</file>

<file path=ppt/slides/_rels/slide8.xml.rels><?xml version="1.0" encoding="UTF-8" standalone="yes"?>
<Relationships xmlns="http://schemas.openxmlformats.org/package/2006/relationships"><Relationship Id="rId8" Type="http://schemas.openxmlformats.org/officeDocument/2006/relationships/customXml" Target="../ink/ink39.xml"/><Relationship Id="rId3" Type="http://schemas.openxmlformats.org/officeDocument/2006/relationships/image" Target="../media/image15.PNG"/><Relationship Id="rId7" Type="http://schemas.openxmlformats.org/officeDocument/2006/relationships/image" Target="../media/image52.emf"/><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customXml" Target="../ink/ink38.xml"/><Relationship Id="rId11" Type="http://schemas.openxmlformats.org/officeDocument/2006/relationships/image" Target="../media/image54.emf"/><Relationship Id="rId5" Type="http://schemas.openxmlformats.org/officeDocument/2006/relationships/image" Target="../media/image51.emf"/><Relationship Id="rId10" Type="http://schemas.openxmlformats.org/officeDocument/2006/relationships/customXml" Target="../ink/ink40.xml"/><Relationship Id="rId4" Type="http://schemas.openxmlformats.org/officeDocument/2006/relationships/customXml" Target="../ink/ink37.xml"/><Relationship Id="rId9" Type="http://schemas.openxmlformats.org/officeDocument/2006/relationships/image" Target="../media/image53.emf"/></Relationships>
</file>

<file path=ppt/slides/_rels/slide9.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57.emf"/><Relationship Id="rId5" Type="http://schemas.openxmlformats.org/officeDocument/2006/relationships/customXml" Target="../ink/ink42.xml"/><Relationship Id="rId4" Type="http://schemas.openxmlformats.org/officeDocument/2006/relationships/image" Target="../media/image5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t>Evaluation Metrics</a:t>
            </a:r>
            <a:endParaRPr lang="en-IN" b="1" dirty="0"/>
          </a:p>
        </p:txBody>
      </p:sp>
      <p:sp>
        <p:nvSpPr>
          <p:cNvPr id="3" name="Subtitle 2"/>
          <p:cNvSpPr>
            <a:spLocks noGrp="1"/>
          </p:cNvSpPr>
          <p:nvPr>
            <p:ph type="subTitle" idx="1"/>
          </p:nvPr>
        </p:nvSpPr>
        <p:spPr/>
        <p:txBody>
          <a:bodyPr/>
          <a:lstStyle/>
          <a:p>
            <a:pPr algn="ctr"/>
            <a:r>
              <a:rPr lang="en-US" dirty="0" smtClean="0"/>
              <a:t>We can’t improve what we don’t assess</a:t>
            </a:r>
            <a:endParaRPr lang="en-IN" dirty="0"/>
          </a:p>
        </p:txBody>
      </p:sp>
    </p:spTree>
    <p:extLst>
      <p:ext uri="{BB962C8B-B14F-4D97-AF65-F5344CB8AC3E}">
        <p14:creationId xmlns:p14="http://schemas.microsoft.com/office/powerpoint/2010/main" val="1109283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0075" y="123436"/>
            <a:ext cx="10058400" cy="1449387"/>
          </a:xfrm>
        </p:spPr>
        <p:txBody>
          <a:bodyPr/>
          <a:lstStyle/>
          <a:p>
            <a:r>
              <a:rPr lang="en-US" b="1" dirty="0" smtClean="0"/>
              <a:t>Misclassification Rate</a:t>
            </a:r>
            <a:endParaRPr lang="en-IN" b="1" dirty="0"/>
          </a:p>
        </p:txBody>
      </p:sp>
      <p:sp>
        <p:nvSpPr>
          <p:cNvPr id="3" name="Content Placeholder 2"/>
          <p:cNvSpPr>
            <a:spLocks noGrp="1"/>
          </p:cNvSpPr>
          <p:nvPr>
            <p:ph idx="4294967295"/>
          </p:nvPr>
        </p:nvSpPr>
        <p:spPr>
          <a:xfrm>
            <a:off x="465827" y="1742746"/>
            <a:ext cx="9558067" cy="4192587"/>
          </a:xfrm>
        </p:spPr>
        <p:txBody>
          <a:bodyPr>
            <a:normAutofit lnSpcReduction="10000"/>
          </a:bodyPr>
          <a:lstStyle/>
          <a:p>
            <a:pPr>
              <a:buFont typeface="Arial" panose="020B0604020202020204" pitchFamily="34" charset="0"/>
              <a:buChar char="•"/>
            </a:pPr>
            <a:r>
              <a:rPr lang="en-US" sz="1600" dirty="0"/>
              <a:t> </a:t>
            </a:r>
            <a:r>
              <a:rPr lang="en-US" sz="1600" dirty="0" smtClean="0"/>
              <a:t>Misclassification rate is a metric that tells us the percentage of observations that were incorrectly predicted by some classification model.</a:t>
            </a:r>
          </a:p>
          <a:p>
            <a:pPr>
              <a:buFont typeface="Arial" panose="020B0604020202020204" pitchFamily="34" charset="0"/>
              <a:buChar char="•"/>
            </a:pPr>
            <a:endParaRPr lang="en-US" sz="1600" dirty="0" smtClean="0"/>
          </a:p>
          <a:p>
            <a:pPr>
              <a:buFont typeface="Arial" panose="020B0604020202020204" pitchFamily="34" charset="0"/>
              <a:buChar char="•"/>
            </a:pPr>
            <a:r>
              <a:rPr lang="en-US" sz="1600" dirty="0" smtClean="0"/>
              <a:t> Misclassification rate can be defined as the ratio of the total number of incorrect predictions by the total number of predictions.</a:t>
            </a:r>
          </a:p>
          <a:p>
            <a:pPr>
              <a:buFont typeface="Arial" panose="020B0604020202020204" pitchFamily="34" charset="0"/>
              <a:buChar char="•"/>
            </a:pPr>
            <a:endParaRPr lang="en-US" sz="1600" dirty="0" smtClean="0"/>
          </a:p>
          <a:p>
            <a:pPr>
              <a:buFont typeface="Arial" panose="020B0604020202020204" pitchFamily="34" charset="0"/>
              <a:buChar char="•"/>
            </a:pPr>
            <a:r>
              <a:rPr lang="en-US" sz="1600" dirty="0" smtClean="0"/>
              <a:t> The value of misclassification rate can range from 0 to 1, where, 0 represents a model that has zero incorrect predictions and 1 represents a model that had complete incorrect predictions.</a:t>
            </a:r>
          </a:p>
          <a:p>
            <a:pPr>
              <a:buFont typeface="Arial" panose="020B0604020202020204" pitchFamily="34" charset="0"/>
              <a:buChar char="•"/>
            </a:pPr>
            <a:endParaRPr lang="en-US" sz="1600" dirty="0" smtClean="0"/>
          </a:p>
          <a:p>
            <a:pPr>
              <a:buFont typeface="Arial" panose="020B0604020202020204" pitchFamily="34" charset="0"/>
              <a:buChar char="•"/>
            </a:pPr>
            <a:r>
              <a:rPr lang="en-US" sz="1600" dirty="0" smtClean="0"/>
              <a:t> Clearly, the lower the value of misclassification rate, the better a classification model is able to predict the outcomes of the response variable.</a:t>
            </a:r>
          </a:p>
          <a:p>
            <a:pPr>
              <a:buFont typeface="Arial" panose="020B0604020202020204" pitchFamily="34" charset="0"/>
              <a:buChar char="•"/>
            </a:pPr>
            <a:endParaRPr lang="en-US" sz="1600" dirty="0" smtClean="0"/>
          </a:p>
          <a:p>
            <a:pPr>
              <a:buFont typeface="Arial" panose="020B0604020202020204" pitchFamily="34" charset="0"/>
              <a:buChar char="•"/>
            </a:pPr>
            <a:r>
              <a:rPr lang="en-US" sz="1600" dirty="0"/>
              <a:t> </a:t>
            </a:r>
            <a:r>
              <a:rPr lang="en-US" sz="1600" dirty="0" smtClean="0"/>
              <a:t>The opposite of misclassification rate is the accuracy.</a:t>
            </a:r>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p:txBody>
      </p:sp>
    </p:spTree>
    <p:extLst>
      <p:ext uri="{BB962C8B-B14F-4D97-AF65-F5344CB8AC3E}">
        <p14:creationId xmlns:p14="http://schemas.microsoft.com/office/powerpoint/2010/main" val="966087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0075" y="123436"/>
            <a:ext cx="10058400" cy="1449387"/>
          </a:xfrm>
        </p:spPr>
        <p:txBody>
          <a:bodyPr/>
          <a:lstStyle/>
          <a:p>
            <a:r>
              <a:rPr lang="en-US" b="1" dirty="0" smtClean="0"/>
              <a:t>F1-Score </a:t>
            </a:r>
            <a:endParaRPr lang="en-IN" b="1" dirty="0"/>
          </a:p>
        </p:txBody>
      </p:sp>
      <p:sp>
        <p:nvSpPr>
          <p:cNvPr id="3" name="Content Placeholder 2"/>
          <p:cNvSpPr>
            <a:spLocks noGrp="1"/>
          </p:cNvSpPr>
          <p:nvPr>
            <p:ph idx="4294967295"/>
          </p:nvPr>
        </p:nvSpPr>
        <p:spPr>
          <a:xfrm>
            <a:off x="465827" y="1742746"/>
            <a:ext cx="9558067" cy="4192587"/>
          </a:xfrm>
        </p:spPr>
        <p:txBody>
          <a:bodyPr>
            <a:normAutofit fontScale="92500" lnSpcReduction="10000"/>
          </a:bodyPr>
          <a:lstStyle/>
          <a:p>
            <a:pPr>
              <a:buFont typeface="Arial" panose="020B0604020202020204" pitchFamily="34" charset="0"/>
              <a:buChar char="•"/>
            </a:pPr>
            <a:r>
              <a:rPr lang="en-US" sz="1600" dirty="0"/>
              <a:t> </a:t>
            </a:r>
            <a:r>
              <a:rPr lang="en-US" sz="1600" dirty="0" smtClean="0"/>
              <a:t>F1-score is an evaluation metric for classification defined as the harmonic mean of precision and recall. </a:t>
            </a:r>
          </a:p>
          <a:p>
            <a:pPr>
              <a:buFont typeface="Arial" panose="020B0604020202020204" pitchFamily="34" charset="0"/>
              <a:buChar char="•"/>
            </a:pPr>
            <a:r>
              <a:rPr lang="en-US" sz="1600" dirty="0" smtClean="0"/>
              <a:t>It is used to evaluate binary classification systems, which classify examples into ‘positive’ or ‘negative’</a:t>
            </a:r>
          </a:p>
          <a:p>
            <a:pPr>
              <a:buFont typeface="Arial" panose="020B0604020202020204" pitchFamily="34" charset="0"/>
              <a:buChar char="•"/>
            </a:pPr>
            <a:r>
              <a:rPr lang="en-US" sz="1600" dirty="0" smtClean="0"/>
              <a:t> The value of F-score is when it is 1 and the worst when it is 0. F-score 1 represents the perfect accuracy and recall of the model.</a:t>
            </a:r>
          </a:p>
          <a:p>
            <a:pPr marL="0" indent="0">
              <a:buNone/>
            </a:pPr>
            <a:r>
              <a:rPr lang="en-US" sz="1600" dirty="0"/>
              <a:t> </a:t>
            </a:r>
            <a:r>
              <a:rPr lang="en-US" sz="1600" dirty="0" smtClean="0"/>
              <a:t>  Formula: </a:t>
            </a:r>
          </a:p>
          <a:p>
            <a:pPr marL="0" indent="0">
              <a:buNone/>
            </a:pPr>
            <a:endParaRPr lang="en-US" sz="1600" dirty="0" smtClean="0"/>
          </a:p>
          <a:p>
            <a:pPr>
              <a:buFont typeface="Arial" panose="020B0604020202020204" pitchFamily="34" charset="0"/>
              <a:buChar char="•"/>
            </a:pPr>
            <a:r>
              <a:rPr lang="en-US" sz="1600" dirty="0" smtClean="0"/>
              <a:t> Macro F1-score is used to assess the quality of problems with multiple binary labels or multiple classes. </a:t>
            </a:r>
          </a:p>
          <a:p>
            <a:pPr marL="0" indent="0">
              <a:buNone/>
            </a:pPr>
            <a:r>
              <a:rPr lang="en-US" sz="1600" dirty="0" smtClean="0"/>
              <a:t>  Formula: Mean of class-wise/label-wise F1 scores</a:t>
            </a:r>
          </a:p>
          <a:p>
            <a:pPr marL="0" indent="0">
              <a:buNone/>
            </a:pPr>
            <a:r>
              <a:rPr lang="en-US" sz="1600" dirty="0" smtClean="0"/>
              <a:t> </a:t>
            </a:r>
          </a:p>
          <a:p>
            <a:pPr>
              <a:buFont typeface="Arial" panose="020B0604020202020204" pitchFamily="34" charset="0"/>
              <a:buChar char="•"/>
            </a:pPr>
            <a:r>
              <a:rPr lang="en-US" sz="1600" dirty="0"/>
              <a:t> </a:t>
            </a:r>
            <a:r>
              <a:rPr lang="en-US" sz="1600" dirty="0" smtClean="0"/>
              <a:t>Micro F1-score is used to assess the quality of multiple binary problems. </a:t>
            </a:r>
          </a:p>
          <a:p>
            <a:pPr marL="0" indent="0">
              <a:buNone/>
            </a:pPr>
            <a:r>
              <a:rPr lang="en-US" sz="1600" dirty="0" smtClean="0"/>
              <a:t>   Formula:</a:t>
            </a:r>
          </a:p>
          <a:p>
            <a:pPr marL="0" indent="0">
              <a:buNone/>
            </a:pPr>
            <a:r>
              <a:rPr lang="en-US" sz="1600" dirty="0"/>
              <a:t> </a:t>
            </a: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451" y="5349423"/>
            <a:ext cx="4141602" cy="7235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354" y="4045982"/>
            <a:ext cx="3139712" cy="5258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9021" y="2779600"/>
            <a:ext cx="2696390" cy="817615"/>
          </a:xfrm>
          <a:prstGeom prst="rect">
            <a:avLst/>
          </a:prstGeom>
        </p:spPr>
      </p:pic>
    </p:spTree>
    <p:extLst>
      <p:ext uri="{BB962C8B-B14F-4D97-AF65-F5344CB8AC3E}">
        <p14:creationId xmlns:p14="http://schemas.microsoft.com/office/powerpoint/2010/main" val="3910077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0075" y="123436"/>
            <a:ext cx="10058400" cy="1449387"/>
          </a:xfrm>
        </p:spPr>
        <p:txBody>
          <a:bodyPr/>
          <a:lstStyle/>
          <a:p>
            <a:r>
              <a:rPr lang="en-US" b="1" dirty="0" smtClean="0"/>
              <a:t>ROC-AUC </a:t>
            </a:r>
            <a:r>
              <a:rPr lang="en-US" b="1" dirty="0" smtClean="0"/>
              <a:t>curve </a:t>
            </a:r>
            <a:endParaRPr lang="en-IN" b="1" dirty="0"/>
          </a:p>
        </p:txBody>
      </p:sp>
      <p:sp>
        <p:nvSpPr>
          <p:cNvPr id="3" name="Content Placeholder 2"/>
          <p:cNvSpPr>
            <a:spLocks noGrp="1"/>
          </p:cNvSpPr>
          <p:nvPr>
            <p:ph idx="4294967295"/>
          </p:nvPr>
        </p:nvSpPr>
        <p:spPr>
          <a:xfrm>
            <a:off x="465828" y="1742746"/>
            <a:ext cx="7410090" cy="4192587"/>
          </a:xfrm>
        </p:spPr>
        <p:txBody>
          <a:bodyPr>
            <a:normAutofit/>
          </a:bodyPr>
          <a:lstStyle/>
          <a:p>
            <a:pPr>
              <a:buFont typeface="Arial" panose="020B0604020202020204" pitchFamily="34" charset="0"/>
              <a:buChar char="•"/>
            </a:pPr>
            <a:r>
              <a:rPr lang="en-US" sz="1600" dirty="0" smtClean="0"/>
              <a:t> The ROC curve is an evaluation metric that measures the performance of a machine learning model by visualizing, especially when the data is skewed. </a:t>
            </a:r>
          </a:p>
          <a:p>
            <a:pPr>
              <a:buFont typeface="Arial" panose="020B0604020202020204" pitchFamily="34" charset="0"/>
              <a:buChar char="•"/>
            </a:pPr>
            <a:endParaRPr lang="en-US" sz="1600" dirty="0" smtClean="0"/>
          </a:p>
          <a:p>
            <a:pPr>
              <a:buFont typeface="Arial" panose="020B0604020202020204" pitchFamily="34" charset="0"/>
              <a:buChar char="•"/>
            </a:pPr>
            <a:r>
              <a:rPr lang="en-US" sz="1600" dirty="0" smtClean="0"/>
              <a:t> ROC provides a simple way to summarize the information related to different thresholds and resulting TPR(Total Positive rate) and FPR(False Positive Rate) values. </a:t>
            </a:r>
            <a:endParaRPr lang="en-US" sz="1600" dirty="0" smtClean="0"/>
          </a:p>
          <a:p>
            <a:pPr>
              <a:buFont typeface="Arial" panose="020B0604020202020204" pitchFamily="34" charset="0"/>
              <a:buChar char="•"/>
            </a:pPr>
            <a:r>
              <a:rPr lang="en-US" sz="1600" dirty="0" smtClean="0"/>
              <a:t>In </a:t>
            </a:r>
            <a:r>
              <a:rPr lang="en-US" sz="1600" dirty="0" smtClean="0"/>
              <a:t>simple terms, ROC is nothing but the plot between TPR and FPR across all thresholds</a:t>
            </a:r>
            <a:r>
              <a:rPr lang="en-US" sz="1600" dirty="0" smtClean="0"/>
              <a:t>.</a:t>
            </a:r>
          </a:p>
          <a:p>
            <a:pPr>
              <a:buFont typeface="Arial" panose="020B0604020202020204" pitchFamily="34" charset="0"/>
              <a:buChar char="•"/>
            </a:pPr>
            <a:r>
              <a:rPr lang="en-US" sz="1600" dirty="0" smtClean="0"/>
              <a:t>AUC(Area Under the Curve) –  A model is good when the area under the curve is maximum.</a:t>
            </a:r>
            <a:endParaRPr lang="en-US" sz="1600" dirty="0" smtClean="0"/>
          </a:p>
          <a:p>
            <a:pPr>
              <a:buFont typeface="Arial" panose="020B0604020202020204" pitchFamily="34" charset="0"/>
              <a:buChar char="•"/>
            </a:pPr>
            <a:endParaRPr lang="en-US" sz="1600" dirty="0" smtClean="0"/>
          </a:p>
          <a:p>
            <a:pPr>
              <a:buFont typeface="Arial" panose="020B0604020202020204" pitchFamily="34" charset="0"/>
              <a:buChar char="•"/>
            </a:pPr>
            <a:r>
              <a:rPr lang="en-US" sz="1600" dirty="0"/>
              <a:t> </a:t>
            </a:r>
            <a:r>
              <a:rPr lang="en-US" sz="1600" dirty="0" smtClean="0"/>
              <a:t>Total Positive Rate and False Positive Rate: </a:t>
            </a:r>
          </a:p>
          <a:p>
            <a:pPr marL="0" indent="0">
              <a:buNone/>
            </a:pPr>
            <a:r>
              <a:rPr lang="en-US" sz="1600" dirty="0"/>
              <a:t> </a:t>
            </a: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32" y="5103644"/>
            <a:ext cx="2156518" cy="9348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407" y="1714852"/>
            <a:ext cx="3734966" cy="3849185"/>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1319319" y="5313505"/>
              <a:ext cx="113040" cy="9360"/>
            </p14:xfrm>
          </p:contentPart>
        </mc:Choice>
        <mc:Fallback>
          <p:pic>
            <p:nvPicPr>
              <p:cNvPr id="6" name="Ink 5"/>
              <p:cNvPicPr/>
              <p:nvPr/>
            </p:nvPicPr>
            <p:blipFill>
              <a:blip r:embed="rId5"/>
              <a:stretch>
                <a:fillRect/>
              </a:stretch>
            </p:blipFill>
            <p:spPr>
              <a:xfrm>
                <a:off x="1259007" y="5193625"/>
                <a:ext cx="233664"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p14:cNvContentPartPr/>
              <p14:nvPr/>
            </p14:nvContentPartPr>
            <p14:xfrm>
              <a:off x="1293439" y="5726533"/>
              <a:ext cx="130320" cy="10440"/>
            </p14:xfrm>
          </p:contentPart>
        </mc:Choice>
        <mc:Fallback>
          <p:pic>
            <p:nvPicPr>
              <p:cNvPr id="7" name="Ink 6"/>
              <p:cNvPicPr/>
              <p:nvPr/>
            </p:nvPicPr>
            <p:blipFill>
              <a:blip r:embed="rId7"/>
              <a:stretch>
                <a:fillRect/>
              </a:stretch>
            </p:blipFill>
            <p:spPr>
              <a:xfrm>
                <a:off x="1233152" y="5606653"/>
                <a:ext cx="250893"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p14:cNvContentPartPr/>
              <p14:nvPr/>
            </p14:nvContentPartPr>
            <p14:xfrm>
              <a:off x="1793785" y="5277254"/>
              <a:ext cx="803160" cy="17280"/>
            </p14:xfrm>
          </p:contentPart>
        </mc:Choice>
        <mc:Fallback>
          <p:pic>
            <p:nvPicPr>
              <p:cNvPr id="8" name="Ink 7"/>
              <p:cNvPicPr/>
              <p:nvPr/>
            </p:nvPicPr>
            <p:blipFill>
              <a:blip r:embed="rId9"/>
              <a:stretch>
                <a:fillRect/>
              </a:stretch>
            </p:blipFill>
            <p:spPr>
              <a:xfrm>
                <a:off x="1733638" y="5157374"/>
                <a:ext cx="923454"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p14:cNvContentPartPr/>
              <p14:nvPr/>
            </p14:nvContentPartPr>
            <p14:xfrm>
              <a:off x="1742706" y="5743745"/>
              <a:ext cx="948960" cy="24840"/>
            </p14:xfrm>
          </p:contentPart>
        </mc:Choice>
        <mc:Fallback>
          <p:pic>
            <p:nvPicPr>
              <p:cNvPr id="9" name="Ink 8"/>
              <p:cNvPicPr/>
              <p:nvPr/>
            </p:nvPicPr>
            <p:blipFill>
              <a:blip r:embed="rId11"/>
              <a:stretch>
                <a:fillRect/>
              </a:stretch>
            </p:blipFill>
            <p:spPr>
              <a:xfrm>
                <a:off x="1682586" y="5623865"/>
                <a:ext cx="1069200" cy="264600"/>
              </a:xfrm>
              <a:prstGeom prst="rect">
                <a:avLst/>
              </a:prstGeom>
            </p:spPr>
          </p:pic>
        </mc:Fallback>
      </mc:AlternateContent>
    </p:spTree>
    <p:extLst>
      <p:ext uri="{BB962C8B-B14F-4D97-AF65-F5344CB8AC3E}">
        <p14:creationId xmlns:p14="http://schemas.microsoft.com/office/powerpoint/2010/main" val="121034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743075"/>
            <a:ext cx="7410450" cy="4192588"/>
          </a:xfrm>
        </p:spPr>
        <p:txBody>
          <a:bodyPr>
            <a:normAutofit/>
          </a:bodyPr>
          <a:lstStyle/>
          <a:p>
            <a:pPr marL="0" indent="0">
              <a:buNone/>
            </a:pPr>
            <a:r>
              <a:rPr lang="en-US" sz="1600" dirty="0" smtClean="0"/>
              <a:t> </a:t>
            </a:r>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p:txBody>
      </p:sp>
      <p:sp>
        <p:nvSpPr>
          <p:cNvPr id="7" name="Title 6"/>
          <p:cNvSpPr>
            <a:spLocks noGrp="1"/>
          </p:cNvSpPr>
          <p:nvPr>
            <p:ph type="title" idx="4294967295"/>
          </p:nvPr>
        </p:nvSpPr>
        <p:spPr>
          <a:xfrm>
            <a:off x="1043796" y="278711"/>
            <a:ext cx="9961563" cy="1152525"/>
          </a:xfrm>
        </p:spPr>
        <p:txBody>
          <a:bodyPr/>
          <a:lstStyle/>
          <a:p>
            <a:r>
              <a:rPr lang="en-US" b="1" dirty="0" smtClean="0"/>
              <a:t>Flowchart to select the best threshold</a:t>
            </a:r>
            <a:endParaRPr lang="en-IN" b="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506" y="1501915"/>
            <a:ext cx="7400707" cy="4648719"/>
          </a:xfrm>
          <a:prstGeom prst="rect">
            <a:avLst/>
          </a:prstGeom>
        </p:spPr>
      </p:pic>
    </p:spTree>
    <p:extLst>
      <p:ext uri="{BB962C8B-B14F-4D97-AF65-F5344CB8AC3E}">
        <p14:creationId xmlns:p14="http://schemas.microsoft.com/office/powerpoint/2010/main" val="31399238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9027" y="2570673"/>
            <a:ext cx="6047115" cy="1200329"/>
          </a:xfrm>
          <a:prstGeom prst="rect">
            <a:avLst/>
          </a:prstGeom>
          <a:noFill/>
        </p:spPr>
        <p:txBody>
          <a:bodyPr wrap="square" lIns="91440" tIns="45720" rIns="91440" bIns="45720">
            <a:spAutoFit/>
          </a:bodyPr>
          <a:lstStyle/>
          <a:p>
            <a:pPr algn="ctr"/>
            <a:r>
              <a:rPr lang="en-US" sz="72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THANK YOU!</a:t>
            </a:r>
            <a:endParaRPr lang="en-US" sz="7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4127615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0075" y="123436"/>
            <a:ext cx="10058400" cy="1449387"/>
          </a:xfrm>
        </p:spPr>
        <p:txBody>
          <a:bodyPr/>
          <a:lstStyle/>
          <a:p>
            <a:r>
              <a:rPr lang="en-US" b="1" dirty="0" smtClean="0"/>
              <a:t>MSE ,RMSE ,MAE and R-squared</a:t>
            </a:r>
            <a:endParaRPr lang="en-IN" b="1" dirty="0"/>
          </a:p>
        </p:txBody>
      </p:sp>
      <p:sp>
        <p:nvSpPr>
          <p:cNvPr id="3" name="Content Placeholder 2"/>
          <p:cNvSpPr>
            <a:spLocks noGrp="1"/>
          </p:cNvSpPr>
          <p:nvPr>
            <p:ph idx="4294967295"/>
          </p:nvPr>
        </p:nvSpPr>
        <p:spPr>
          <a:xfrm>
            <a:off x="457200" y="1975659"/>
            <a:ext cx="7746521" cy="4192587"/>
          </a:xfrm>
        </p:spPr>
        <p:txBody>
          <a:bodyPr>
            <a:normAutofit/>
          </a:bodyPr>
          <a:lstStyle/>
          <a:p>
            <a:pPr>
              <a:buFont typeface="Arial" panose="020B0604020202020204" pitchFamily="34" charset="0"/>
              <a:buChar char="•"/>
            </a:pPr>
            <a:r>
              <a:rPr lang="en-US" sz="1600" dirty="0" smtClean="0"/>
              <a:t> MSE (Mean Squared Error) is the most common metric for regression. It is the average of the squared difference between the predicted and actual value. </a:t>
            </a:r>
          </a:p>
          <a:p>
            <a:pPr>
              <a:buFont typeface="Arial" panose="020B0604020202020204" pitchFamily="34" charset="0"/>
              <a:buChar char="•"/>
            </a:pPr>
            <a:endParaRPr lang="en-US" sz="1600" dirty="0" smtClean="0"/>
          </a:p>
          <a:p>
            <a:pPr>
              <a:buFont typeface="Arial" panose="020B0604020202020204" pitchFamily="34" charset="0"/>
              <a:buChar char="•"/>
            </a:pPr>
            <a:r>
              <a:rPr lang="en-US" sz="1600" dirty="0"/>
              <a:t> </a:t>
            </a:r>
            <a:r>
              <a:rPr lang="en-US" sz="1600" dirty="0" smtClean="0"/>
              <a:t>RMSE (Root Mean Squared Error) is the square root of the average of the square difference of the predicted and actual value. </a:t>
            </a:r>
          </a:p>
          <a:p>
            <a:pPr>
              <a:buFont typeface="Arial" panose="020B0604020202020204" pitchFamily="34" charset="0"/>
              <a:buChar char="•"/>
            </a:pPr>
            <a:endParaRPr lang="en-US" sz="1600" dirty="0" smtClean="0"/>
          </a:p>
          <a:p>
            <a:pPr>
              <a:buFont typeface="Arial" panose="020B0604020202020204" pitchFamily="34" charset="0"/>
              <a:buChar char="•"/>
            </a:pPr>
            <a:r>
              <a:rPr lang="en-US" sz="1600" dirty="0" smtClean="0"/>
              <a:t> MAE (Mean absolute error) is the average of the absolute difference between the target value or the value predicted by the model. This is not preferred in cases where outliers are prominent. </a:t>
            </a:r>
          </a:p>
          <a:p>
            <a:pPr>
              <a:buFont typeface="Arial" panose="020B0604020202020204" pitchFamily="34" charset="0"/>
              <a:buChar char="•"/>
            </a:pPr>
            <a:endParaRPr lang="en-US" sz="1600" dirty="0"/>
          </a:p>
          <a:p>
            <a:pPr>
              <a:buFont typeface="Arial" panose="020B0604020202020204" pitchFamily="34" charset="0"/>
              <a:buChar char="•"/>
            </a:pPr>
            <a:r>
              <a:rPr lang="en-US" sz="1600" dirty="0"/>
              <a:t> </a:t>
            </a:r>
            <a:r>
              <a:rPr lang="en-US" sz="1600" dirty="0" smtClean="0"/>
              <a:t>R-squared or coefficient of determination represents the part of the variance of the dependent variable explained by the independent variables of the model. It measures the strength of the relationship between your model and the dependent value.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6657" y="1784699"/>
            <a:ext cx="3139712" cy="76968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620" y="3854826"/>
            <a:ext cx="2987299" cy="70110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462" y="2802617"/>
            <a:ext cx="3230957" cy="72356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3886" y="5010030"/>
            <a:ext cx="3017782" cy="1082134"/>
          </a:xfrm>
          <a:prstGeom prst="rect">
            <a:avLst/>
          </a:prstGeom>
        </p:spPr>
      </p:pic>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9842278" y="2139337"/>
              <a:ext cx="1674360" cy="34920"/>
            </p14:xfrm>
          </p:contentPart>
        </mc:Choice>
        <mc:Fallback xmlns="">
          <p:pic>
            <p:nvPicPr>
              <p:cNvPr id="7" name="Ink 6"/>
              <p:cNvPicPr/>
              <p:nvPr/>
            </p:nvPicPr>
            <p:blipFill>
              <a:blip r:embed="rId7"/>
              <a:stretch>
                <a:fillRect/>
              </a:stretch>
            </p:blipFill>
            <p:spPr>
              <a:xfrm>
                <a:off x="9782158" y="2019457"/>
                <a:ext cx="179460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p14:cNvContentPartPr/>
              <p14:nvPr/>
            </p14:nvContentPartPr>
            <p14:xfrm>
              <a:off x="9549598" y="2134657"/>
              <a:ext cx="362520" cy="22320"/>
            </p14:xfrm>
          </p:contentPart>
        </mc:Choice>
        <mc:Fallback xmlns="">
          <p:pic>
            <p:nvPicPr>
              <p:cNvPr id="11" name="Ink 10"/>
              <p:cNvPicPr/>
              <p:nvPr/>
            </p:nvPicPr>
            <p:blipFill>
              <a:blip r:embed="rId9"/>
              <a:stretch>
                <a:fillRect/>
              </a:stretch>
            </p:blipFill>
            <p:spPr>
              <a:xfrm>
                <a:off x="9489478" y="2014777"/>
                <a:ext cx="48276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p14:cNvContentPartPr/>
              <p14:nvPr/>
            </p14:nvContentPartPr>
            <p14:xfrm>
              <a:off x="9635278" y="2104777"/>
              <a:ext cx="285480" cy="10800"/>
            </p14:xfrm>
          </p:contentPart>
        </mc:Choice>
        <mc:Fallback xmlns="">
          <p:pic>
            <p:nvPicPr>
              <p:cNvPr id="12" name="Ink 11"/>
              <p:cNvPicPr/>
              <p:nvPr/>
            </p:nvPicPr>
            <p:blipFill>
              <a:blip r:embed="rId11"/>
              <a:stretch>
                <a:fillRect/>
              </a:stretch>
            </p:blipFill>
            <p:spPr>
              <a:xfrm>
                <a:off x="9575518" y="1984897"/>
                <a:ext cx="40536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0"/>
              <p14:cNvContentPartPr/>
              <p14:nvPr/>
            </p14:nvContentPartPr>
            <p14:xfrm>
              <a:off x="9532318" y="2061577"/>
              <a:ext cx="1992960" cy="26280"/>
            </p14:xfrm>
          </p:contentPart>
        </mc:Choice>
        <mc:Fallback xmlns="">
          <p:pic>
            <p:nvPicPr>
              <p:cNvPr id="21" name="Ink 20"/>
              <p:cNvPicPr/>
              <p:nvPr/>
            </p:nvPicPr>
            <p:blipFill>
              <a:blip r:embed="rId13"/>
              <a:stretch>
                <a:fillRect/>
              </a:stretch>
            </p:blipFill>
            <p:spPr>
              <a:xfrm>
                <a:off x="9472198" y="1941697"/>
                <a:ext cx="211320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p14:cNvContentPartPr/>
              <p14:nvPr/>
            </p14:nvContentPartPr>
            <p14:xfrm>
              <a:off x="9592078" y="2372257"/>
              <a:ext cx="1950480" cy="360"/>
            </p14:xfrm>
          </p:contentPart>
        </mc:Choice>
        <mc:Fallback xmlns="">
          <p:pic>
            <p:nvPicPr>
              <p:cNvPr id="14" name="Ink 13"/>
              <p:cNvPicPr/>
              <p:nvPr/>
            </p:nvPicPr>
            <p:blipFill>
              <a:blip r:embed="rId15"/>
              <a:stretch>
                <a:fillRect/>
              </a:stretch>
            </p:blipFill>
            <p:spPr>
              <a:xfrm>
                <a:off x="9532318" y="2252377"/>
                <a:ext cx="207036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p14:cNvContentPartPr/>
              <p14:nvPr/>
            </p14:nvContentPartPr>
            <p14:xfrm>
              <a:off x="9514678" y="2389537"/>
              <a:ext cx="138600" cy="17640"/>
            </p14:xfrm>
          </p:contentPart>
        </mc:Choice>
        <mc:Fallback xmlns="">
          <p:pic>
            <p:nvPicPr>
              <p:cNvPr id="20" name="Ink 19"/>
              <p:cNvPicPr/>
              <p:nvPr/>
            </p:nvPicPr>
            <p:blipFill>
              <a:blip r:embed="rId17"/>
              <a:stretch>
                <a:fillRect/>
              </a:stretch>
            </p:blipFill>
            <p:spPr>
              <a:xfrm>
                <a:off x="9454558" y="2269657"/>
                <a:ext cx="25884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p14:cNvContentPartPr/>
              <p14:nvPr/>
            </p14:nvContentPartPr>
            <p14:xfrm>
              <a:off x="9514678" y="2061577"/>
              <a:ext cx="1769040" cy="138600"/>
            </p14:xfrm>
          </p:contentPart>
        </mc:Choice>
        <mc:Fallback xmlns="">
          <p:pic>
            <p:nvPicPr>
              <p:cNvPr id="19" name="Ink 18"/>
              <p:cNvPicPr/>
              <p:nvPr/>
            </p:nvPicPr>
            <p:blipFill>
              <a:blip r:embed="rId19"/>
              <a:stretch>
                <a:fillRect/>
              </a:stretch>
            </p:blipFill>
            <p:spPr>
              <a:xfrm>
                <a:off x="9454558" y="1941697"/>
                <a:ext cx="188928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p14:cNvContentPartPr/>
              <p14:nvPr/>
            </p14:nvContentPartPr>
            <p14:xfrm>
              <a:off x="9514678" y="2111977"/>
              <a:ext cx="720" cy="53640"/>
            </p14:xfrm>
          </p:contentPart>
        </mc:Choice>
        <mc:Fallback xmlns="">
          <p:pic>
            <p:nvPicPr>
              <p:cNvPr id="18" name="Ink 17"/>
              <p:cNvPicPr/>
              <p:nvPr/>
            </p:nvPicPr>
            <p:blipFill>
              <a:blip r:embed="rId21"/>
              <a:stretch>
                <a:fillRect/>
              </a:stretch>
            </p:blipFill>
            <p:spPr>
              <a:xfrm>
                <a:off x="9454558" y="1992097"/>
                <a:ext cx="12096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p14:cNvContentPartPr/>
              <p14:nvPr/>
            </p14:nvContentPartPr>
            <p14:xfrm>
              <a:off x="9652918" y="2973817"/>
              <a:ext cx="2027520" cy="63000"/>
            </p14:xfrm>
          </p:contentPart>
        </mc:Choice>
        <mc:Fallback xmlns="">
          <p:pic>
            <p:nvPicPr>
              <p:cNvPr id="22" name="Ink 21"/>
              <p:cNvPicPr/>
              <p:nvPr/>
            </p:nvPicPr>
            <p:blipFill>
              <a:blip r:embed="rId23"/>
              <a:stretch>
                <a:fillRect/>
              </a:stretch>
            </p:blipFill>
            <p:spPr>
              <a:xfrm>
                <a:off x="9592798" y="2853937"/>
                <a:ext cx="214776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p14:cNvContentPartPr/>
              <p14:nvPr/>
            </p14:nvContentPartPr>
            <p14:xfrm>
              <a:off x="9592078" y="3217177"/>
              <a:ext cx="2028600" cy="52560"/>
            </p14:xfrm>
          </p:contentPart>
        </mc:Choice>
        <mc:Fallback xmlns="">
          <p:pic>
            <p:nvPicPr>
              <p:cNvPr id="23" name="Ink 22"/>
              <p:cNvPicPr/>
              <p:nvPr/>
            </p:nvPicPr>
            <p:blipFill>
              <a:blip r:embed="rId25"/>
              <a:stretch>
                <a:fillRect/>
              </a:stretch>
            </p:blipFill>
            <p:spPr>
              <a:xfrm>
                <a:off x="9532318" y="3097297"/>
                <a:ext cx="21481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p14:cNvContentPartPr/>
              <p14:nvPr/>
            </p14:nvContentPartPr>
            <p14:xfrm>
              <a:off x="10006798" y="3157417"/>
              <a:ext cx="1690920" cy="112320"/>
            </p14:xfrm>
          </p:contentPart>
        </mc:Choice>
        <mc:Fallback xmlns="">
          <p:pic>
            <p:nvPicPr>
              <p:cNvPr id="30" name="Ink 29"/>
              <p:cNvPicPr/>
              <p:nvPr/>
            </p:nvPicPr>
            <p:blipFill>
              <a:blip r:embed="rId27"/>
              <a:stretch>
                <a:fillRect/>
              </a:stretch>
            </p:blipFill>
            <p:spPr>
              <a:xfrm>
                <a:off x="9946678" y="3037177"/>
                <a:ext cx="18111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p14:cNvContentPartPr/>
              <p14:nvPr/>
            </p14:nvContentPartPr>
            <p14:xfrm>
              <a:off x="9617998" y="3079657"/>
              <a:ext cx="475200" cy="360"/>
            </p14:xfrm>
          </p:contentPart>
        </mc:Choice>
        <mc:Fallback xmlns="">
          <p:pic>
            <p:nvPicPr>
              <p:cNvPr id="35" name="Ink 34"/>
              <p:cNvPicPr/>
              <p:nvPr/>
            </p:nvPicPr>
            <p:blipFill>
              <a:blip r:embed="rId29"/>
              <a:stretch>
                <a:fillRect/>
              </a:stretch>
            </p:blipFill>
            <p:spPr>
              <a:xfrm>
                <a:off x="9557878" y="2959777"/>
                <a:ext cx="59544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4" name="Ink 33"/>
              <p14:cNvContentPartPr/>
              <p14:nvPr/>
            </p14:nvContentPartPr>
            <p14:xfrm>
              <a:off x="9626638" y="2984617"/>
              <a:ext cx="803160" cy="52200"/>
            </p14:xfrm>
          </p:contentPart>
        </mc:Choice>
        <mc:Fallback xmlns="">
          <p:pic>
            <p:nvPicPr>
              <p:cNvPr id="34" name="Ink 33"/>
              <p:cNvPicPr/>
              <p:nvPr/>
            </p:nvPicPr>
            <p:blipFill>
              <a:blip r:embed="rId31"/>
              <a:stretch>
                <a:fillRect/>
              </a:stretch>
            </p:blipFill>
            <p:spPr>
              <a:xfrm>
                <a:off x="9566518" y="2864737"/>
                <a:ext cx="92340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6" name="Ink 35"/>
              <p14:cNvContentPartPr/>
              <p14:nvPr/>
            </p14:nvContentPartPr>
            <p14:xfrm>
              <a:off x="9670198" y="4061377"/>
              <a:ext cx="1725480" cy="79200"/>
            </p14:xfrm>
          </p:contentPart>
        </mc:Choice>
        <mc:Fallback xmlns="">
          <p:pic>
            <p:nvPicPr>
              <p:cNvPr id="36" name="Ink 35"/>
              <p:cNvPicPr/>
              <p:nvPr/>
            </p:nvPicPr>
            <p:blipFill>
              <a:blip r:embed="rId33"/>
              <a:stretch>
                <a:fillRect/>
              </a:stretch>
            </p:blipFill>
            <p:spPr>
              <a:xfrm>
                <a:off x="9610078" y="3941137"/>
                <a:ext cx="184572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9" name="Ink 48"/>
              <p14:cNvContentPartPr/>
              <p14:nvPr/>
            </p14:nvContentPartPr>
            <p14:xfrm>
              <a:off x="11248798" y="4252897"/>
              <a:ext cx="241920" cy="17640"/>
            </p14:xfrm>
          </p:contentPart>
        </mc:Choice>
        <mc:Fallback xmlns="">
          <p:pic>
            <p:nvPicPr>
              <p:cNvPr id="49" name="Ink 48"/>
              <p:cNvPicPr/>
              <p:nvPr/>
            </p:nvPicPr>
            <p:blipFill>
              <a:blip r:embed="rId35"/>
              <a:stretch>
                <a:fillRect/>
              </a:stretch>
            </p:blipFill>
            <p:spPr>
              <a:xfrm>
                <a:off x="11188678" y="4132657"/>
                <a:ext cx="36216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8" name="Ink 47"/>
              <p14:cNvContentPartPr/>
              <p14:nvPr/>
            </p14:nvContentPartPr>
            <p14:xfrm>
              <a:off x="9609718" y="4278817"/>
              <a:ext cx="1285920" cy="17640"/>
            </p14:xfrm>
          </p:contentPart>
        </mc:Choice>
        <mc:Fallback xmlns="">
          <p:pic>
            <p:nvPicPr>
              <p:cNvPr id="48" name="Ink 47"/>
              <p:cNvPicPr/>
              <p:nvPr/>
            </p:nvPicPr>
            <p:blipFill>
              <a:blip r:embed="rId37"/>
              <a:stretch>
                <a:fillRect/>
              </a:stretch>
            </p:blipFill>
            <p:spPr>
              <a:xfrm>
                <a:off x="9549958" y="4158577"/>
                <a:ext cx="140544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8" name="Ink 37"/>
              <p14:cNvContentPartPr/>
              <p14:nvPr/>
            </p14:nvContentPartPr>
            <p14:xfrm>
              <a:off x="9617998" y="4079377"/>
              <a:ext cx="130680" cy="78480"/>
            </p14:xfrm>
          </p:contentPart>
        </mc:Choice>
        <mc:Fallback xmlns="">
          <p:pic>
            <p:nvPicPr>
              <p:cNvPr id="38" name="Ink 37"/>
              <p:cNvPicPr/>
              <p:nvPr/>
            </p:nvPicPr>
            <p:blipFill>
              <a:blip r:embed="rId39"/>
              <a:stretch>
                <a:fillRect/>
              </a:stretch>
            </p:blipFill>
            <p:spPr>
              <a:xfrm>
                <a:off x="9558238" y="3959137"/>
                <a:ext cx="25020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9" name="Ink 38"/>
              <p14:cNvContentPartPr/>
              <p14:nvPr/>
            </p14:nvContentPartPr>
            <p14:xfrm>
              <a:off x="9756598" y="4037617"/>
              <a:ext cx="897840" cy="86040"/>
            </p14:xfrm>
          </p:contentPart>
        </mc:Choice>
        <mc:Fallback xmlns="">
          <p:pic>
            <p:nvPicPr>
              <p:cNvPr id="39" name="Ink 38"/>
              <p:cNvPicPr/>
              <p:nvPr/>
            </p:nvPicPr>
            <p:blipFill>
              <a:blip r:embed="rId41"/>
              <a:stretch>
                <a:fillRect/>
              </a:stretch>
            </p:blipFill>
            <p:spPr>
              <a:xfrm>
                <a:off x="9696478" y="3917377"/>
                <a:ext cx="10177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1" name="Ink 40"/>
              <p14:cNvContentPartPr/>
              <p14:nvPr/>
            </p14:nvContentPartPr>
            <p14:xfrm>
              <a:off x="11498998" y="4114657"/>
              <a:ext cx="11520" cy="129960"/>
            </p14:xfrm>
          </p:contentPart>
        </mc:Choice>
        <mc:Fallback xmlns="">
          <p:pic>
            <p:nvPicPr>
              <p:cNvPr id="41" name="Ink 40"/>
              <p:cNvPicPr/>
              <p:nvPr/>
            </p:nvPicPr>
            <p:blipFill>
              <a:blip r:embed="rId43"/>
              <a:stretch>
                <a:fillRect/>
              </a:stretch>
            </p:blipFill>
            <p:spPr>
              <a:xfrm>
                <a:off x="11438878" y="3994777"/>
                <a:ext cx="13176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2" name="Ink 41"/>
              <p14:cNvContentPartPr/>
              <p14:nvPr/>
            </p14:nvContentPartPr>
            <p14:xfrm>
              <a:off x="11464078" y="4063537"/>
              <a:ext cx="52560" cy="0"/>
            </p14:xfrm>
          </p:contentPart>
        </mc:Choice>
        <mc:Fallback xmlns="">
          <p:pic>
            <p:nvPicPr>
              <p:cNvPr id="42" name="Ink 41"/>
              <p:cNvPicPr/>
              <p:nvPr/>
            </p:nvPicPr>
            <p:blipFill>
              <a:blip r:embed="rId45"/>
              <a:stretch>
                <a:fillRect/>
              </a:stretch>
            </p:blipFill>
            <p:spPr>
              <a:xfrm>
                <a:off x="0" y="0"/>
                <a:ext cx="52560" cy="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7" name="Ink 46"/>
              <p14:cNvContentPartPr/>
              <p14:nvPr/>
            </p14:nvContentPartPr>
            <p14:xfrm>
              <a:off x="9635638" y="4244257"/>
              <a:ext cx="1260000" cy="95040"/>
            </p14:xfrm>
          </p:contentPart>
        </mc:Choice>
        <mc:Fallback xmlns="">
          <p:pic>
            <p:nvPicPr>
              <p:cNvPr id="47" name="Ink 46"/>
              <p:cNvPicPr/>
              <p:nvPr/>
            </p:nvPicPr>
            <p:blipFill>
              <a:blip r:embed="rId47"/>
              <a:stretch>
                <a:fillRect/>
              </a:stretch>
            </p:blipFill>
            <p:spPr>
              <a:xfrm>
                <a:off x="9575878" y="4124017"/>
                <a:ext cx="137952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 name="Ink 45"/>
              <p14:cNvContentPartPr/>
              <p14:nvPr/>
            </p14:nvContentPartPr>
            <p14:xfrm>
              <a:off x="9652918" y="4321657"/>
              <a:ext cx="1242720" cy="9000"/>
            </p14:xfrm>
          </p:contentPart>
        </mc:Choice>
        <mc:Fallback xmlns="">
          <p:pic>
            <p:nvPicPr>
              <p:cNvPr id="46" name="Ink 45"/>
              <p:cNvPicPr/>
              <p:nvPr/>
            </p:nvPicPr>
            <p:blipFill>
              <a:blip r:embed="rId49"/>
              <a:stretch>
                <a:fillRect/>
              </a:stretch>
            </p:blipFill>
            <p:spPr>
              <a:xfrm>
                <a:off x="9592798" y="4201777"/>
                <a:ext cx="136260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0" name="Ink 49"/>
              <p14:cNvContentPartPr/>
              <p14:nvPr/>
            </p14:nvContentPartPr>
            <p14:xfrm>
              <a:off x="11006878" y="4304737"/>
              <a:ext cx="294120" cy="26640"/>
            </p14:xfrm>
          </p:contentPart>
        </mc:Choice>
        <mc:Fallback xmlns="">
          <p:pic>
            <p:nvPicPr>
              <p:cNvPr id="50" name="Ink 49"/>
              <p:cNvPicPr/>
              <p:nvPr/>
            </p:nvPicPr>
            <p:blipFill>
              <a:blip r:embed="rId51"/>
              <a:stretch>
                <a:fillRect/>
              </a:stretch>
            </p:blipFill>
            <p:spPr>
              <a:xfrm>
                <a:off x="10947118" y="4184497"/>
                <a:ext cx="4140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1" name="Ink 50"/>
              <p14:cNvContentPartPr/>
              <p14:nvPr/>
            </p14:nvContentPartPr>
            <p14:xfrm>
              <a:off x="11006878" y="4209697"/>
              <a:ext cx="268200" cy="34920"/>
            </p14:xfrm>
          </p:contentPart>
        </mc:Choice>
        <mc:Fallback xmlns="">
          <p:pic>
            <p:nvPicPr>
              <p:cNvPr id="51" name="Ink 50"/>
              <p:cNvPicPr/>
              <p:nvPr/>
            </p:nvPicPr>
            <p:blipFill>
              <a:blip r:embed="rId53"/>
              <a:stretch>
                <a:fillRect/>
              </a:stretch>
            </p:blipFill>
            <p:spPr>
              <a:xfrm>
                <a:off x="10947118" y="4089817"/>
                <a:ext cx="38808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2" name="Ink 51"/>
              <p14:cNvContentPartPr/>
              <p14:nvPr/>
            </p14:nvContentPartPr>
            <p14:xfrm>
              <a:off x="11412598" y="4252897"/>
              <a:ext cx="360" cy="360"/>
            </p14:xfrm>
          </p:contentPart>
        </mc:Choice>
        <mc:Fallback xmlns="">
          <p:pic>
            <p:nvPicPr>
              <p:cNvPr id="52" name="Ink 51"/>
              <p:cNvPicPr/>
              <p:nvPr/>
            </p:nvPicPr>
            <p:blipFill>
              <a:blip r:embed="rId55"/>
              <a:stretch>
                <a:fillRect/>
              </a:stretch>
            </p:blipFill>
            <p:spPr>
              <a:xfrm>
                <a:off x="11352838" y="4132657"/>
                <a:ext cx="1202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3" name="Ink 52"/>
              <p14:cNvContentPartPr/>
              <p14:nvPr/>
            </p14:nvContentPartPr>
            <p14:xfrm>
              <a:off x="11257438" y="4364857"/>
              <a:ext cx="52200" cy="0"/>
            </p14:xfrm>
          </p:contentPart>
        </mc:Choice>
        <mc:Fallback xmlns="">
          <p:pic>
            <p:nvPicPr>
              <p:cNvPr id="53" name="Ink 52"/>
              <p:cNvPicPr/>
              <p:nvPr/>
            </p:nvPicPr>
            <p:blipFill>
              <a:blip r:embed="rId45"/>
              <a:stretch>
                <a:fillRect/>
              </a:stretch>
            </p:blipFill>
            <p:spPr>
              <a:xfrm>
                <a:off x="0" y="0"/>
                <a:ext cx="52200" cy="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4" name="Ink 53"/>
              <p14:cNvContentPartPr/>
              <p14:nvPr/>
            </p14:nvContentPartPr>
            <p14:xfrm>
              <a:off x="11326558" y="4313737"/>
              <a:ext cx="242280" cy="42480"/>
            </p14:xfrm>
          </p:contentPart>
        </mc:Choice>
        <mc:Fallback xmlns="">
          <p:pic>
            <p:nvPicPr>
              <p:cNvPr id="54" name="Ink 53"/>
              <p:cNvPicPr/>
              <p:nvPr/>
            </p:nvPicPr>
            <p:blipFill>
              <a:blip r:embed="rId58"/>
              <a:stretch>
                <a:fillRect/>
              </a:stretch>
            </p:blipFill>
            <p:spPr>
              <a:xfrm>
                <a:off x="11266438" y="4193497"/>
                <a:ext cx="36216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87" name="Ink 86"/>
              <p14:cNvContentPartPr/>
              <p14:nvPr/>
            </p14:nvContentPartPr>
            <p14:xfrm>
              <a:off x="10170598" y="5010337"/>
              <a:ext cx="1570320" cy="1036440"/>
            </p14:xfrm>
          </p:contentPart>
        </mc:Choice>
        <mc:Fallback xmlns="">
          <p:pic>
            <p:nvPicPr>
              <p:cNvPr id="87" name="Ink 86"/>
              <p:cNvPicPr/>
              <p:nvPr/>
            </p:nvPicPr>
            <p:blipFill>
              <a:blip r:embed="rId60"/>
              <a:stretch>
                <a:fillRect/>
              </a:stretch>
            </p:blipFill>
            <p:spPr>
              <a:xfrm>
                <a:off x="10110478" y="4890457"/>
                <a:ext cx="1690560" cy="1276200"/>
              </a:xfrm>
              <a:prstGeom prst="rect">
                <a:avLst/>
              </a:prstGeom>
            </p:spPr>
          </p:pic>
        </mc:Fallback>
      </mc:AlternateContent>
    </p:spTree>
    <p:extLst>
      <p:ext uri="{BB962C8B-B14F-4D97-AF65-F5344CB8AC3E}">
        <p14:creationId xmlns:p14="http://schemas.microsoft.com/office/powerpoint/2010/main" val="1618963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0075" y="123436"/>
            <a:ext cx="10058400" cy="1449387"/>
          </a:xfrm>
        </p:spPr>
        <p:txBody>
          <a:bodyPr/>
          <a:lstStyle/>
          <a:p>
            <a:r>
              <a:rPr lang="en-US" b="1" dirty="0" smtClean="0"/>
              <a:t>Logistic Function or Sigmoid Function</a:t>
            </a:r>
            <a:endParaRPr lang="en-IN" b="1" dirty="0"/>
          </a:p>
        </p:txBody>
      </p:sp>
      <p:sp>
        <p:nvSpPr>
          <p:cNvPr id="3" name="Content Placeholder 2"/>
          <p:cNvSpPr>
            <a:spLocks noGrp="1"/>
          </p:cNvSpPr>
          <p:nvPr>
            <p:ph idx="4294967295"/>
          </p:nvPr>
        </p:nvSpPr>
        <p:spPr>
          <a:xfrm>
            <a:off x="457200" y="1975659"/>
            <a:ext cx="7746521" cy="4192587"/>
          </a:xfrm>
        </p:spPr>
        <p:txBody>
          <a:bodyPr>
            <a:normAutofit/>
          </a:bodyPr>
          <a:lstStyle/>
          <a:p>
            <a:pPr>
              <a:buFont typeface="Arial" panose="020B0604020202020204" pitchFamily="34" charset="0"/>
              <a:buChar char="•"/>
            </a:pPr>
            <a:r>
              <a:rPr lang="en-US" sz="1600" dirty="0" smtClean="0"/>
              <a:t> The sigmoid function is a mathematical function used to map the predicted values to probabilities.</a:t>
            </a:r>
          </a:p>
          <a:p>
            <a:pPr>
              <a:buFont typeface="Arial" panose="020B0604020202020204" pitchFamily="34" charset="0"/>
              <a:buChar char="•"/>
            </a:pPr>
            <a:endParaRPr lang="en-US" sz="1600" dirty="0" smtClean="0"/>
          </a:p>
          <a:p>
            <a:pPr>
              <a:buFont typeface="Arial" panose="020B0604020202020204" pitchFamily="34" charset="0"/>
              <a:buChar char="•"/>
            </a:pPr>
            <a:r>
              <a:rPr lang="en-US" sz="1600" dirty="0"/>
              <a:t> </a:t>
            </a:r>
            <a:r>
              <a:rPr lang="en-US" sz="1600" dirty="0" smtClean="0"/>
              <a:t>It maps any real value into another value within a range of 0 and 1.</a:t>
            </a:r>
          </a:p>
          <a:p>
            <a:pPr>
              <a:buFont typeface="Arial" panose="020B0604020202020204" pitchFamily="34" charset="0"/>
              <a:buChar char="•"/>
            </a:pPr>
            <a:endParaRPr lang="en-US" sz="1600" dirty="0" smtClean="0"/>
          </a:p>
          <a:p>
            <a:pPr>
              <a:buFont typeface="Arial" panose="020B0604020202020204" pitchFamily="34" charset="0"/>
              <a:buChar char="•"/>
            </a:pPr>
            <a:r>
              <a:rPr lang="en-US" sz="1600" dirty="0" smtClean="0"/>
              <a:t> The value of the logistic regression must be between 0 and 1, which cannot go beyond this limit, so it forms a curve like the “S” form. This curve is called Sigmoid function or logistic function.</a:t>
            </a:r>
          </a:p>
          <a:p>
            <a:pPr>
              <a:buFont typeface="Arial" panose="020B0604020202020204" pitchFamily="34" charset="0"/>
              <a:buChar char="•"/>
            </a:pPr>
            <a:endParaRPr lang="en-US" sz="1600" dirty="0"/>
          </a:p>
          <a:p>
            <a:pPr>
              <a:buFont typeface="Arial" panose="020B0604020202020204" pitchFamily="34" charset="0"/>
              <a:buChar char="•"/>
            </a:pPr>
            <a:r>
              <a:rPr lang="en-US" sz="1600" dirty="0"/>
              <a:t> </a:t>
            </a:r>
            <a:r>
              <a:rPr lang="en-US" sz="1600" dirty="0" smtClean="0"/>
              <a:t>In logistic regression, we use the concept of the threshold value, which defines the probability of either 0 or 1. The values above the threshold tends to 1 and the values below the threshold tends to 0.</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9566" y="2395567"/>
            <a:ext cx="3486892" cy="2409346"/>
          </a:xfrm>
          <a:prstGeom prst="rect">
            <a:avLst/>
          </a:prstGeom>
        </p:spPr>
      </p:pic>
    </p:spTree>
    <p:extLst>
      <p:ext uri="{BB962C8B-B14F-4D97-AF65-F5344CB8AC3E}">
        <p14:creationId xmlns:p14="http://schemas.microsoft.com/office/powerpoint/2010/main" val="525783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0075" y="123436"/>
            <a:ext cx="10058400" cy="1449387"/>
          </a:xfrm>
        </p:spPr>
        <p:txBody>
          <a:bodyPr/>
          <a:lstStyle/>
          <a:p>
            <a:r>
              <a:rPr lang="en-US" b="1" dirty="0" smtClean="0"/>
              <a:t>Confusion Matrix</a:t>
            </a:r>
            <a:endParaRPr lang="en-IN" b="1" dirty="0"/>
          </a:p>
        </p:txBody>
      </p:sp>
      <p:sp>
        <p:nvSpPr>
          <p:cNvPr id="3" name="Content Placeholder 2"/>
          <p:cNvSpPr>
            <a:spLocks noGrp="1"/>
          </p:cNvSpPr>
          <p:nvPr>
            <p:ph idx="4294967295"/>
          </p:nvPr>
        </p:nvSpPr>
        <p:spPr>
          <a:xfrm>
            <a:off x="457200" y="1975659"/>
            <a:ext cx="7746521" cy="4192587"/>
          </a:xfrm>
        </p:spPr>
        <p:txBody>
          <a:bodyPr>
            <a:normAutofit/>
          </a:bodyPr>
          <a:lstStyle/>
          <a:p>
            <a:pPr>
              <a:buFont typeface="Arial" panose="020B0604020202020204" pitchFamily="34" charset="0"/>
              <a:buChar char="•"/>
            </a:pPr>
            <a:r>
              <a:rPr lang="en-US" sz="1600" dirty="0" smtClean="0"/>
              <a:t> A Confusion matrix is an N×N matrix used for evaluating the performance of a classification model, where N is the number of target classes. The matrix compares the actual target values with those predicted by machine learning model.</a:t>
            </a:r>
            <a:endParaRPr lang="en-IN" sz="1600" dirty="0"/>
          </a:p>
          <a:p>
            <a:pPr>
              <a:buFont typeface="Arial" panose="020B0604020202020204" pitchFamily="34" charset="0"/>
              <a:buChar char="•"/>
            </a:pPr>
            <a:r>
              <a:rPr lang="en-US" sz="1600" dirty="0" smtClean="0"/>
              <a:t> A confusion matrix is a tabular summary of the number of correct and incorrect predictions made by a classifier. </a:t>
            </a:r>
          </a:p>
          <a:p>
            <a:pPr>
              <a:buFont typeface="Arial" panose="020B0604020202020204" pitchFamily="34" charset="0"/>
              <a:buChar char="•"/>
            </a:pPr>
            <a:r>
              <a:rPr lang="en-US" sz="1600" dirty="0" smtClean="0"/>
              <a:t> A good model is one which has high TP and TN rates, low FP and FN rates.</a:t>
            </a:r>
          </a:p>
          <a:p>
            <a:pPr marL="0" indent="0">
              <a:buNone/>
            </a:pPr>
            <a:endParaRPr lang="en-US" sz="1600" dirty="0"/>
          </a:p>
          <a:p>
            <a:pPr marL="0" indent="0">
              <a:buNone/>
            </a:pPr>
            <a:r>
              <a:rPr lang="en-US" sz="1600" b="1" dirty="0" smtClean="0"/>
              <a:t>True Positives(TP)</a:t>
            </a:r>
            <a:r>
              <a:rPr lang="en-US" sz="1600" dirty="0" smtClean="0"/>
              <a:t>: When the actual and predicted value is positive.</a:t>
            </a:r>
          </a:p>
          <a:p>
            <a:pPr marL="0" indent="0">
              <a:buNone/>
            </a:pPr>
            <a:r>
              <a:rPr lang="en-US" sz="1600" b="1" dirty="0" smtClean="0"/>
              <a:t>True Negatives(TN)</a:t>
            </a:r>
            <a:r>
              <a:rPr lang="en-US" sz="1600" dirty="0" smtClean="0"/>
              <a:t>: When the actual and predicted value is  negative.</a:t>
            </a:r>
          </a:p>
          <a:p>
            <a:pPr marL="0" indent="0">
              <a:buNone/>
            </a:pPr>
            <a:r>
              <a:rPr lang="en-US" sz="1600" b="1" dirty="0" smtClean="0"/>
              <a:t>False positives(FP): </a:t>
            </a:r>
            <a:r>
              <a:rPr lang="en-US" sz="1600" dirty="0" smtClean="0"/>
              <a:t>When the actual is negative but prediction is positive – Type I error</a:t>
            </a:r>
          </a:p>
          <a:p>
            <a:pPr marL="0" indent="0">
              <a:buNone/>
            </a:pPr>
            <a:r>
              <a:rPr lang="en-US" sz="1600" b="1" dirty="0" smtClean="0"/>
              <a:t>False negatives(FN):</a:t>
            </a:r>
            <a:r>
              <a:rPr lang="en-US" sz="1600" dirty="0" smtClean="0"/>
              <a:t> When the actual is positive but the prediction is negative – Type II error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9985" y="2365142"/>
            <a:ext cx="3755888" cy="2474277"/>
          </a:xfrm>
          <a:prstGeom prst="rect">
            <a:avLst/>
          </a:prstGeom>
        </p:spPr>
      </p:pic>
    </p:spTree>
    <p:extLst>
      <p:ext uri="{BB962C8B-B14F-4D97-AF65-F5344CB8AC3E}">
        <p14:creationId xmlns:p14="http://schemas.microsoft.com/office/powerpoint/2010/main" val="3358643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1082" y="1367017"/>
            <a:ext cx="4762500" cy="35718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878" y="1364232"/>
            <a:ext cx="5267954" cy="3526946"/>
          </a:xfrm>
          <a:prstGeom prst="rect">
            <a:avLst/>
          </a:prstGeom>
        </p:spPr>
      </p:pic>
    </p:spTree>
    <p:extLst>
      <p:ext uri="{BB962C8B-B14F-4D97-AF65-F5344CB8AC3E}">
        <p14:creationId xmlns:p14="http://schemas.microsoft.com/office/powerpoint/2010/main" val="3905778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0075" y="123436"/>
            <a:ext cx="10058400" cy="1449387"/>
          </a:xfrm>
        </p:spPr>
        <p:txBody>
          <a:bodyPr/>
          <a:lstStyle/>
          <a:p>
            <a:r>
              <a:rPr lang="en-US" b="1" dirty="0" smtClean="0"/>
              <a:t>Accuracy</a:t>
            </a:r>
            <a:endParaRPr lang="en-IN" b="1" dirty="0"/>
          </a:p>
        </p:txBody>
      </p:sp>
      <p:sp>
        <p:nvSpPr>
          <p:cNvPr id="3" name="Content Placeholder 2"/>
          <p:cNvSpPr>
            <a:spLocks noGrp="1"/>
          </p:cNvSpPr>
          <p:nvPr>
            <p:ph idx="4294967295"/>
          </p:nvPr>
        </p:nvSpPr>
        <p:spPr>
          <a:xfrm>
            <a:off x="474453" y="1863515"/>
            <a:ext cx="7746521" cy="4192587"/>
          </a:xfrm>
        </p:spPr>
        <p:txBody>
          <a:bodyPr>
            <a:normAutofit/>
          </a:bodyPr>
          <a:lstStyle/>
          <a:p>
            <a:pPr>
              <a:buFont typeface="Arial" panose="020B0604020202020204" pitchFamily="34" charset="0"/>
              <a:buChar char="•"/>
            </a:pPr>
            <a:r>
              <a:rPr lang="en-US" sz="1600" dirty="0" smtClean="0"/>
              <a:t> Accuracy simply measures how often the classifier makes the correct prediction. </a:t>
            </a:r>
            <a:endParaRPr lang="en-IN" sz="1600" dirty="0"/>
          </a:p>
          <a:p>
            <a:pPr>
              <a:buFont typeface="Arial" panose="020B0604020202020204" pitchFamily="34" charset="0"/>
              <a:buChar char="•"/>
            </a:pPr>
            <a:r>
              <a:rPr lang="en-US" sz="1600" dirty="0" smtClean="0"/>
              <a:t> It is the ratio between the number of correct predictions and the total number of predictions.</a:t>
            </a:r>
          </a:p>
          <a:p>
            <a:pPr>
              <a:buFont typeface="Arial" panose="020B0604020202020204" pitchFamily="34" charset="0"/>
              <a:buChar char="•"/>
            </a:pPr>
            <a:r>
              <a:rPr lang="en-US" sz="1600" dirty="0" smtClean="0"/>
              <a:t> It is the measure of correctness that is achieved in true prediction. It tells you how many predictions are actually positive out of all the total positive predicted. </a:t>
            </a:r>
          </a:p>
          <a:p>
            <a:pPr>
              <a:buFont typeface="Arial" panose="020B0604020202020204" pitchFamily="34" charset="0"/>
              <a:buChar char="•"/>
            </a:pPr>
            <a:r>
              <a:rPr lang="en-US" sz="1600" dirty="0" smtClean="0"/>
              <a:t> Accuracy is a valid choice of evaluation for classification problems which are well balanced and not skewed.</a:t>
            </a:r>
          </a:p>
          <a:p>
            <a:pPr>
              <a:buFont typeface="Arial" panose="020B0604020202020204" pitchFamily="34" charset="0"/>
              <a:buChar char="•"/>
            </a:pPr>
            <a:r>
              <a:rPr lang="en-US" sz="1600" dirty="0" smtClean="0"/>
              <a:t> Accuracy is not suited for imbalanced classes. When the model predicts that each point belongs to the majority class label, the accuracy will be high. But, the model is not accurate.</a:t>
            </a:r>
          </a:p>
          <a:p>
            <a:pPr>
              <a:buFont typeface="Arial" panose="020B0604020202020204" pitchFamily="34" charset="0"/>
              <a:buChar char="•"/>
            </a:pPr>
            <a:r>
              <a:rPr lang="en-US" sz="1600" dirty="0"/>
              <a:t> </a:t>
            </a:r>
            <a:r>
              <a:rPr lang="en-US" sz="1600" dirty="0" smtClean="0"/>
              <a:t>Formula:</a:t>
            </a:r>
          </a:p>
          <a:p>
            <a:pPr marL="0" indent="0">
              <a:buNone/>
            </a:pPr>
            <a:r>
              <a:rPr lang="en-US" sz="1600" dirty="0" smtClean="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090" y="1455986"/>
            <a:ext cx="3671864" cy="3176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067" y="5106876"/>
            <a:ext cx="3802710" cy="784928"/>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p14:cNvContentPartPr/>
              <p14:nvPr/>
            </p14:nvContentPartPr>
            <p14:xfrm>
              <a:off x="3234478" y="5642137"/>
              <a:ext cx="1122120" cy="0"/>
            </p14:xfrm>
          </p:contentPart>
        </mc:Choice>
        <mc:Fallback xmlns="">
          <p:pic>
            <p:nvPicPr>
              <p:cNvPr id="12" name="Ink 11"/>
              <p:cNvPicPr/>
              <p:nvPr/>
            </p:nvPicPr>
            <p:blipFill>
              <a:blip r:embed="rId5"/>
              <a:stretch>
                <a:fillRect/>
              </a:stretch>
            </p:blipFill>
            <p:spPr>
              <a:xfrm>
                <a:off x="0" y="0"/>
                <a:ext cx="1122120" cy="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p14:cNvContentPartPr/>
              <p14:nvPr/>
            </p14:nvContentPartPr>
            <p14:xfrm>
              <a:off x="1518358" y="5650777"/>
              <a:ext cx="1216440" cy="25920"/>
            </p14:xfrm>
          </p:contentPart>
        </mc:Choice>
        <mc:Fallback xmlns="">
          <p:pic>
            <p:nvPicPr>
              <p:cNvPr id="16" name="Ink 15"/>
              <p:cNvPicPr/>
              <p:nvPr/>
            </p:nvPicPr>
            <p:blipFill>
              <a:blip r:embed="rId7"/>
              <a:stretch>
                <a:fillRect/>
              </a:stretch>
            </p:blipFill>
            <p:spPr>
              <a:xfrm>
                <a:off x="1458238" y="5530537"/>
                <a:ext cx="1336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Ink 16"/>
              <p14:cNvContentPartPr/>
              <p14:nvPr/>
            </p14:nvContentPartPr>
            <p14:xfrm>
              <a:off x="1923718" y="5269177"/>
              <a:ext cx="448920" cy="27360"/>
            </p14:xfrm>
          </p:contentPart>
        </mc:Choice>
        <mc:Fallback xmlns="">
          <p:pic>
            <p:nvPicPr>
              <p:cNvPr id="17" name="Ink 16"/>
              <p:cNvPicPr/>
              <p:nvPr/>
            </p:nvPicPr>
            <p:blipFill>
              <a:blip r:embed="rId9"/>
              <a:stretch>
                <a:fillRect/>
              </a:stretch>
            </p:blipFill>
            <p:spPr>
              <a:xfrm>
                <a:off x="1863598" y="5149297"/>
                <a:ext cx="56916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p14:cNvContentPartPr/>
              <p14:nvPr/>
            </p14:nvContentPartPr>
            <p14:xfrm>
              <a:off x="3071038" y="5285377"/>
              <a:ext cx="1371960" cy="20160"/>
            </p14:xfrm>
          </p:contentPart>
        </mc:Choice>
        <mc:Fallback xmlns="">
          <p:pic>
            <p:nvPicPr>
              <p:cNvPr id="18" name="Ink 17"/>
              <p:cNvPicPr/>
              <p:nvPr/>
            </p:nvPicPr>
            <p:blipFill>
              <a:blip r:embed="rId11"/>
              <a:stretch>
                <a:fillRect/>
              </a:stretch>
            </p:blipFill>
            <p:spPr>
              <a:xfrm>
                <a:off x="3010918" y="5165497"/>
                <a:ext cx="1492200" cy="260280"/>
              </a:xfrm>
              <a:prstGeom prst="rect">
                <a:avLst/>
              </a:prstGeom>
            </p:spPr>
          </p:pic>
        </mc:Fallback>
      </mc:AlternateContent>
    </p:spTree>
    <p:extLst>
      <p:ext uri="{BB962C8B-B14F-4D97-AF65-F5344CB8AC3E}">
        <p14:creationId xmlns:p14="http://schemas.microsoft.com/office/powerpoint/2010/main" val="3063167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0075" y="123436"/>
            <a:ext cx="10058400" cy="1449387"/>
          </a:xfrm>
        </p:spPr>
        <p:txBody>
          <a:bodyPr/>
          <a:lstStyle/>
          <a:p>
            <a:r>
              <a:rPr lang="en-US" b="1" dirty="0" smtClean="0"/>
              <a:t>Precision</a:t>
            </a:r>
            <a:endParaRPr lang="en-IN" b="1" dirty="0"/>
          </a:p>
        </p:txBody>
      </p:sp>
      <p:sp>
        <p:nvSpPr>
          <p:cNvPr id="3" name="Content Placeholder 2"/>
          <p:cNvSpPr>
            <a:spLocks noGrp="1"/>
          </p:cNvSpPr>
          <p:nvPr>
            <p:ph idx="4294967295"/>
          </p:nvPr>
        </p:nvSpPr>
        <p:spPr>
          <a:xfrm>
            <a:off x="465827" y="1863516"/>
            <a:ext cx="7763773" cy="4192587"/>
          </a:xfrm>
        </p:spPr>
        <p:txBody>
          <a:bodyPr>
            <a:normAutofit/>
          </a:bodyPr>
          <a:lstStyle/>
          <a:p>
            <a:pPr>
              <a:buFont typeface="Arial" panose="020B0604020202020204" pitchFamily="34" charset="0"/>
              <a:buChar char="•"/>
            </a:pPr>
            <a:r>
              <a:rPr lang="en-US" sz="1600" dirty="0" smtClean="0"/>
              <a:t> It is the measure of correctness that is achieved in true prediction. It tells us how many predictions are actually positive out of all the total positive predicted. </a:t>
            </a:r>
            <a:endParaRPr lang="en-IN" sz="1600" dirty="0"/>
          </a:p>
          <a:p>
            <a:pPr>
              <a:buFont typeface="Arial" panose="020B0604020202020204" pitchFamily="34" charset="0"/>
              <a:buChar char="•"/>
            </a:pPr>
            <a:r>
              <a:rPr lang="en-US" sz="1600" dirty="0"/>
              <a:t> </a:t>
            </a:r>
            <a:r>
              <a:rPr lang="en-US" sz="1600" dirty="0" smtClean="0"/>
              <a:t>Precision is defined as the ratio of the total number of correctly classified positive classes divided by the total number of predicted positive classes. </a:t>
            </a:r>
          </a:p>
          <a:p>
            <a:pPr>
              <a:buFont typeface="Arial" panose="020B0604020202020204" pitchFamily="34" charset="0"/>
              <a:buChar char="•"/>
            </a:pPr>
            <a:r>
              <a:rPr lang="en-US" sz="1600" dirty="0" smtClean="0"/>
              <a:t> In simple terms, out of all the predictive positive classes, how much did we predict correctly.</a:t>
            </a:r>
          </a:p>
          <a:p>
            <a:pPr>
              <a:buFont typeface="Arial" panose="020B0604020202020204" pitchFamily="34" charset="0"/>
              <a:buChar char="•"/>
            </a:pPr>
            <a:r>
              <a:rPr lang="en-US" sz="1600" dirty="0" smtClean="0"/>
              <a:t> Precision should be ideally high – almost 1</a:t>
            </a:r>
          </a:p>
          <a:p>
            <a:pPr>
              <a:buFont typeface="Arial" panose="020B0604020202020204" pitchFamily="34" charset="0"/>
              <a:buChar char="•"/>
            </a:pPr>
            <a:r>
              <a:rPr lang="en-US" sz="1600" dirty="0" smtClean="0"/>
              <a:t> Precision is a useful metric in cases where False Positive is a higher concern than False Negative. Example: Spam detection.</a:t>
            </a:r>
          </a:p>
          <a:p>
            <a:pPr>
              <a:buFont typeface="Arial" panose="020B0604020202020204" pitchFamily="34" charset="0"/>
              <a:buChar char="•"/>
            </a:pPr>
            <a:r>
              <a:rPr lang="en-US" sz="1600" dirty="0"/>
              <a:t> </a:t>
            </a:r>
            <a:r>
              <a:rPr lang="en-US" sz="1600" dirty="0" smtClean="0"/>
              <a:t>Formula:</a:t>
            </a:r>
          </a:p>
          <a:p>
            <a:pPr marL="0" indent="0">
              <a:buNone/>
            </a:pPr>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4727" y="1452715"/>
            <a:ext cx="3590548" cy="329181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148" y="4768434"/>
            <a:ext cx="4016088" cy="754445"/>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p14:cNvContentPartPr/>
              <p14:nvPr/>
            </p14:nvContentPartPr>
            <p14:xfrm>
              <a:off x="1845598" y="4914937"/>
              <a:ext cx="259560" cy="11160"/>
            </p14:xfrm>
          </p:contentPart>
        </mc:Choice>
        <mc:Fallback xmlns="">
          <p:pic>
            <p:nvPicPr>
              <p:cNvPr id="11" name="Ink 10"/>
              <p:cNvPicPr/>
              <p:nvPr/>
            </p:nvPicPr>
            <p:blipFill>
              <a:blip r:embed="rId5"/>
              <a:stretch>
                <a:fillRect/>
              </a:stretch>
            </p:blipFill>
            <p:spPr>
              <a:xfrm>
                <a:off x="1785838" y="4795057"/>
                <a:ext cx="3794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p14:cNvContentPartPr/>
              <p14:nvPr/>
            </p14:nvContentPartPr>
            <p14:xfrm>
              <a:off x="1664878" y="5296537"/>
              <a:ext cx="621360" cy="0"/>
            </p14:xfrm>
          </p:contentPart>
        </mc:Choice>
        <mc:Fallback xmlns="">
          <p:pic>
            <p:nvPicPr>
              <p:cNvPr id="17" name="Ink 16"/>
              <p:cNvPicPr/>
              <p:nvPr/>
            </p:nvPicPr>
            <p:blipFill>
              <a:blip r:embed="rId7"/>
              <a:stretch>
                <a:fillRect/>
              </a:stretch>
            </p:blipFill>
            <p:spPr>
              <a:xfrm>
                <a:off x="0" y="0"/>
                <a:ext cx="621360" cy="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p14:cNvContentPartPr/>
              <p14:nvPr/>
            </p14:nvContentPartPr>
            <p14:xfrm>
              <a:off x="2803558" y="5322457"/>
              <a:ext cx="1665720" cy="360"/>
            </p14:xfrm>
          </p:contentPart>
        </mc:Choice>
        <mc:Fallback xmlns="">
          <p:pic>
            <p:nvPicPr>
              <p:cNvPr id="18" name="Ink 17"/>
              <p:cNvPicPr/>
              <p:nvPr/>
            </p:nvPicPr>
            <p:blipFill>
              <a:blip r:embed="rId9"/>
              <a:stretch>
                <a:fillRect/>
              </a:stretch>
            </p:blipFill>
            <p:spPr>
              <a:xfrm>
                <a:off x="2743438" y="5202577"/>
                <a:ext cx="178560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p14:cNvContentPartPr/>
              <p14:nvPr/>
            </p14:nvContentPartPr>
            <p14:xfrm>
              <a:off x="2613838" y="4956337"/>
              <a:ext cx="1975680" cy="12960"/>
            </p14:xfrm>
          </p:contentPart>
        </mc:Choice>
        <mc:Fallback xmlns="">
          <p:pic>
            <p:nvPicPr>
              <p:cNvPr id="19" name="Ink 18"/>
              <p:cNvPicPr/>
              <p:nvPr/>
            </p:nvPicPr>
            <p:blipFill>
              <a:blip r:embed="rId11"/>
              <a:stretch>
                <a:fillRect/>
              </a:stretch>
            </p:blipFill>
            <p:spPr>
              <a:xfrm>
                <a:off x="2553718" y="4836097"/>
                <a:ext cx="2095920" cy="253080"/>
              </a:xfrm>
              <a:prstGeom prst="rect">
                <a:avLst/>
              </a:prstGeom>
            </p:spPr>
          </p:pic>
        </mc:Fallback>
      </mc:AlternateContent>
    </p:spTree>
    <p:extLst>
      <p:ext uri="{BB962C8B-B14F-4D97-AF65-F5344CB8AC3E}">
        <p14:creationId xmlns:p14="http://schemas.microsoft.com/office/powerpoint/2010/main" val="1273468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0075" y="123436"/>
            <a:ext cx="10058400" cy="1449387"/>
          </a:xfrm>
        </p:spPr>
        <p:txBody>
          <a:bodyPr/>
          <a:lstStyle/>
          <a:p>
            <a:r>
              <a:rPr lang="en-US" b="1" dirty="0" smtClean="0"/>
              <a:t>Recall or Sensitivity</a:t>
            </a:r>
            <a:endParaRPr lang="en-IN" b="1" dirty="0"/>
          </a:p>
        </p:txBody>
      </p:sp>
      <p:sp>
        <p:nvSpPr>
          <p:cNvPr id="3" name="Content Placeholder 2"/>
          <p:cNvSpPr>
            <a:spLocks noGrp="1"/>
          </p:cNvSpPr>
          <p:nvPr>
            <p:ph idx="4294967295"/>
          </p:nvPr>
        </p:nvSpPr>
        <p:spPr>
          <a:xfrm>
            <a:off x="465827" y="1863516"/>
            <a:ext cx="7763773" cy="4192587"/>
          </a:xfrm>
        </p:spPr>
        <p:txBody>
          <a:bodyPr>
            <a:normAutofit/>
          </a:bodyPr>
          <a:lstStyle/>
          <a:p>
            <a:pPr>
              <a:buFont typeface="Arial" panose="020B0604020202020204" pitchFamily="34" charset="0"/>
              <a:buChar char="•"/>
            </a:pPr>
            <a:r>
              <a:rPr lang="en-US" sz="1600" dirty="0" smtClean="0"/>
              <a:t> Recall is the measure of actual observations that are predicted correctly i.e., how many observations of positive class are actually predicted as positive. </a:t>
            </a:r>
            <a:endParaRPr lang="en-IN" sz="1600" dirty="0"/>
          </a:p>
          <a:p>
            <a:pPr>
              <a:buFont typeface="Arial" panose="020B0604020202020204" pitchFamily="34" charset="0"/>
              <a:buChar char="•"/>
            </a:pPr>
            <a:r>
              <a:rPr lang="en-US" sz="1600" dirty="0"/>
              <a:t> </a:t>
            </a:r>
            <a:r>
              <a:rPr lang="en-US" sz="1600" dirty="0" smtClean="0"/>
              <a:t>It is a valid choice of evaluation metric when we want to capture as many positives as possible.</a:t>
            </a:r>
          </a:p>
          <a:p>
            <a:pPr>
              <a:buFont typeface="Arial" panose="020B0604020202020204" pitchFamily="34" charset="0"/>
              <a:buChar char="•"/>
            </a:pPr>
            <a:r>
              <a:rPr lang="en-US" sz="1600" dirty="0" smtClean="0"/>
              <a:t> Recall is defined as the ratio of the total number of correctly classified positive classes divided by the total number of positive classes.</a:t>
            </a:r>
          </a:p>
          <a:p>
            <a:pPr>
              <a:buFont typeface="Arial" panose="020B0604020202020204" pitchFamily="34" charset="0"/>
              <a:buChar char="•"/>
            </a:pPr>
            <a:r>
              <a:rPr lang="en-US" sz="1600" dirty="0" smtClean="0"/>
              <a:t> In simple terms, out of all the positive classes, how much have we predicted correctly.</a:t>
            </a:r>
          </a:p>
          <a:p>
            <a:pPr>
              <a:buFont typeface="Arial" panose="020B0604020202020204" pitchFamily="34" charset="0"/>
              <a:buChar char="•"/>
            </a:pPr>
            <a:r>
              <a:rPr lang="en-US" sz="1600" dirty="0" smtClean="0"/>
              <a:t> Precision is a useful metric in cases where False Negative is more than False Positive. Example: A patient suffering from cancer or not(The actual positive cases should not go undetected)</a:t>
            </a:r>
          </a:p>
          <a:p>
            <a:pPr>
              <a:buFont typeface="Arial" panose="020B0604020202020204" pitchFamily="34" charset="0"/>
              <a:buChar char="•"/>
            </a:pPr>
            <a:r>
              <a:rPr lang="en-US" sz="1600" dirty="0"/>
              <a:t> </a:t>
            </a:r>
            <a:r>
              <a:rPr lang="en-US" sz="1600" dirty="0" smtClean="0"/>
              <a:t>Formula:</a:t>
            </a:r>
          </a:p>
          <a:p>
            <a:pPr marL="0" indent="0">
              <a:buNone/>
            </a:pPr>
            <a:endParaRPr lang="en-US" sz="1600" dirty="0" smtClean="0"/>
          </a:p>
          <a:p>
            <a:pPr marL="0" indent="0">
              <a:buNone/>
            </a:pPr>
            <a:endParaRPr lang="en-US" sz="1600" dirty="0" smtClean="0"/>
          </a:p>
          <a:p>
            <a:pPr marL="0" indent="0">
              <a:buNone/>
            </a:pPr>
            <a:endParaRPr lang="en-US" sz="16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5848" y="1808449"/>
            <a:ext cx="3991133" cy="27549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896" y="5247490"/>
            <a:ext cx="4480948" cy="693480"/>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1673518" y="5390857"/>
              <a:ext cx="216000" cy="27000"/>
            </p14:xfrm>
          </p:contentPart>
        </mc:Choice>
        <mc:Fallback xmlns="">
          <p:pic>
            <p:nvPicPr>
              <p:cNvPr id="4" name="Ink 3"/>
              <p:cNvPicPr/>
              <p:nvPr/>
            </p:nvPicPr>
            <p:blipFill>
              <a:blip r:embed="rId5"/>
              <a:stretch>
                <a:fillRect/>
              </a:stretch>
            </p:blipFill>
            <p:spPr>
              <a:xfrm>
                <a:off x="1613398" y="5270617"/>
                <a:ext cx="33624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2389558" y="5357017"/>
              <a:ext cx="2027520" cy="42840"/>
            </p14:xfrm>
          </p:contentPart>
        </mc:Choice>
        <mc:Fallback xmlns="">
          <p:pic>
            <p:nvPicPr>
              <p:cNvPr id="8" name="Ink 7"/>
              <p:cNvPicPr/>
              <p:nvPr/>
            </p:nvPicPr>
            <p:blipFill>
              <a:blip r:embed="rId7"/>
              <a:stretch>
                <a:fillRect/>
              </a:stretch>
            </p:blipFill>
            <p:spPr>
              <a:xfrm>
                <a:off x="2329438" y="5237137"/>
                <a:ext cx="214776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p14:cNvContentPartPr/>
              <p14:nvPr/>
            </p14:nvContentPartPr>
            <p14:xfrm>
              <a:off x="1501078" y="5736457"/>
              <a:ext cx="534960" cy="8640"/>
            </p14:xfrm>
          </p:contentPart>
        </mc:Choice>
        <mc:Fallback xmlns="">
          <p:pic>
            <p:nvPicPr>
              <p:cNvPr id="10" name="Ink 9"/>
              <p:cNvPicPr/>
              <p:nvPr/>
            </p:nvPicPr>
            <p:blipFill>
              <a:blip r:embed="rId9"/>
              <a:stretch>
                <a:fillRect/>
              </a:stretch>
            </p:blipFill>
            <p:spPr>
              <a:xfrm>
                <a:off x="1440958" y="5616577"/>
                <a:ext cx="65520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p14:cNvContentPartPr/>
              <p14:nvPr/>
            </p14:nvContentPartPr>
            <p14:xfrm>
              <a:off x="2639758" y="5779657"/>
              <a:ext cx="1389600" cy="360"/>
            </p14:xfrm>
          </p:contentPart>
        </mc:Choice>
        <mc:Fallback xmlns="">
          <p:pic>
            <p:nvPicPr>
              <p:cNvPr id="11" name="Ink 10"/>
              <p:cNvPicPr/>
              <p:nvPr/>
            </p:nvPicPr>
            <p:blipFill>
              <a:blip r:embed="rId11"/>
              <a:stretch>
                <a:fillRect/>
              </a:stretch>
            </p:blipFill>
            <p:spPr>
              <a:xfrm>
                <a:off x="2579638" y="5659777"/>
                <a:ext cx="1509480" cy="240120"/>
              </a:xfrm>
              <a:prstGeom prst="rect">
                <a:avLst/>
              </a:prstGeom>
            </p:spPr>
          </p:pic>
        </mc:Fallback>
      </mc:AlternateContent>
    </p:spTree>
    <p:extLst>
      <p:ext uri="{BB962C8B-B14F-4D97-AF65-F5344CB8AC3E}">
        <p14:creationId xmlns:p14="http://schemas.microsoft.com/office/powerpoint/2010/main" val="3245767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0075" y="123436"/>
            <a:ext cx="10058400" cy="1449387"/>
          </a:xfrm>
        </p:spPr>
        <p:txBody>
          <a:bodyPr/>
          <a:lstStyle/>
          <a:p>
            <a:r>
              <a:rPr lang="en-US" b="1" dirty="0" smtClean="0"/>
              <a:t>Specificity</a:t>
            </a:r>
            <a:endParaRPr lang="en-IN" b="1" dirty="0"/>
          </a:p>
        </p:txBody>
      </p:sp>
      <p:sp>
        <p:nvSpPr>
          <p:cNvPr id="3" name="Content Placeholder 2"/>
          <p:cNvSpPr>
            <a:spLocks noGrp="1"/>
          </p:cNvSpPr>
          <p:nvPr>
            <p:ph idx="4294967295"/>
          </p:nvPr>
        </p:nvSpPr>
        <p:spPr>
          <a:xfrm>
            <a:off x="465827" y="1863516"/>
            <a:ext cx="11171207" cy="4192587"/>
          </a:xfrm>
        </p:spPr>
        <p:txBody>
          <a:bodyPr>
            <a:normAutofit/>
          </a:bodyPr>
          <a:lstStyle/>
          <a:p>
            <a:pPr>
              <a:buFont typeface="Arial" panose="020B0604020202020204" pitchFamily="34" charset="0"/>
              <a:buChar char="•"/>
            </a:pPr>
            <a:r>
              <a:rPr lang="en-US" sz="1600" dirty="0"/>
              <a:t> </a:t>
            </a:r>
            <a:r>
              <a:rPr lang="en-US" sz="1600" dirty="0" smtClean="0"/>
              <a:t>Specificity is the measure of true negatives that are correctly identified by the model.</a:t>
            </a:r>
          </a:p>
          <a:p>
            <a:pPr>
              <a:buFont typeface="Arial" panose="020B0604020202020204" pitchFamily="34" charset="0"/>
              <a:buChar char="•"/>
            </a:pPr>
            <a:r>
              <a:rPr lang="en-US" sz="1600" dirty="0" smtClean="0"/>
              <a:t> Specificity is defined as the ratio of the total number of correctly classified negative classes divided by the total number of negative classes.</a:t>
            </a:r>
          </a:p>
          <a:p>
            <a:pPr>
              <a:buFont typeface="Arial" panose="020B0604020202020204" pitchFamily="34" charset="0"/>
              <a:buChar char="•"/>
            </a:pPr>
            <a:r>
              <a:rPr lang="en-US" sz="1600" dirty="0" smtClean="0"/>
              <a:t> In simple terms, out of all the negative classes, how much have we predicted correctly.</a:t>
            </a:r>
          </a:p>
          <a:p>
            <a:pPr>
              <a:buFont typeface="Arial" panose="020B0604020202020204" pitchFamily="34" charset="0"/>
              <a:buChar char="•"/>
            </a:pPr>
            <a:r>
              <a:rPr lang="en-US" sz="1600" dirty="0" smtClean="0"/>
              <a:t> Example: Proportion of people not suffering from the disease who got predicted correctly as the ones who are not suffering from the disease. In other words, the person is healthy actually got predicted as healthy. </a:t>
            </a:r>
          </a:p>
          <a:p>
            <a:pPr>
              <a:buFont typeface="Arial" panose="020B0604020202020204" pitchFamily="34" charset="0"/>
              <a:buChar char="•"/>
            </a:pPr>
            <a:r>
              <a:rPr lang="en-US" sz="1600" dirty="0"/>
              <a:t> </a:t>
            </a:r>
            <a:r>
              <a:rPr lang="en-US" sz="1600" dirty="0" smtClean="0"/>
              <a:t>Formula:</a:t>
            </a:r>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678" y="4525521"/>
            <a:ext cx="4091675" cy="702088"/>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716798" y="4736377"/>
              <a:ext cx="1415520" cy="64800"/>
            </p14:xfrm>
          </p:contentPart>
        </mc:Choice>
        <mc:Fallback xmlns="">
          <p:pic>
            <p:nvPicPr>
              <p:cNvPr id="5" name="Ink 4"/>
              <p:cNvPicPr/>
              <p:nvPr/>
            </p:nvPicPr>
            <p:blipFill>
              <a:blip r:embed="rId4"/>
              <a:stretch>
                <a:fillRect/>
              </a:stretch>
            </p:blipFill>
            <p:spPr>
              <a:xfrm>
                <a:off x="2657038" y="4616137"/>
                <a:ext cx="153540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2035318" y="5054257"/>
              <a:ext cx="2795760" cy="55080"/>
            </p14:xfrm>
          </p:contentPart>
        </mc:Choice>
        <mc:Fallback xmlns="">
          <p:pic>
            <p:nvPicPr>
              <p:cNvPr id="7" name="Ink 6"/>
              <p:cNvPicPr/>
              <p:nvPr/>
            </p:nvPicPr>
            <p:blipFill>
              <a:blip r:embed="rId6"/>
              <a:stretch>
                <a:fillRect/>
              </a:stretch>
            </p:blipFill>
            <p:spPr>
              <a:xfrm>
                <a:off x="1975558" y="4934377"/>
                <a:ext cx="2915640" cy="294840"/>
              </a:xfrm>
              <a:prstGeom prst="rect">
                <a:avLst/>
              </a:prstGeom>
            </p:spPr>
          </p:pic>
        </mc:Fallback>
      </mc:AlternateContent>
    </p:spTree>
    <p:extLst>
      <p:ext uri="{BB962C8B-B14F-4D97-AF65-F5344CB8AC3E}">
        <p14:creationId xmlns:p14="http://schemas.microsoft.com/office/powerpoint/2010/main" val="2057128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927</TotalTime>
  <Words>1236</Words>
  <Application>Microsoft Office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Evaluation Metrics</vt:lpstr>
      <vt:lpstr>MSE ,RMSE ,MAE and R-squared</vt:lpstr>
      <vt:lpstr>Logistic Function or Sigmoid Function</vt:lpstr>
      <vt:lpstr>Confusion Matrix</vt:lpstr>
      <vt:lpstr>PowerPoint Presentation</vt:lpstr>
      <vt:lpstr>Accuracy</vt:lpstr>
      <vt:lpstr>Precision</vt:lpstr>
      <vt:lpstr>Recall or Sensitivity</vt:lpstr>
      <vt:lpstr>Specificity</vt:lpstr>
      <vt:lpstr>Misclassification Rate</vt:lpstr>
      <vt:lpstr>F1-Score </vt:lpstr>
      <vt:lpstr>ROC-AUC curve </vt:lpstr>
      <vt:lpstr>Flowchart to select the best threshold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Metrics</dc:title>
  <dc:creator>Alexei</dc:creator>
  <cp:lastModifiedBy>Alexei</cp:lastModifiedBy>
  <cp:revision>41</cp:revision>
  <dcterms:created xsi:type="dcterms:W3CDTF">2022-05-01T14:18:28Z</dcterms:created>
  <dcterms:modified xsi:type="dcterms:W3CDTF">2022-05-14T04:35:59Z</dcterms:modified>
</cp:coreProperties>
</file>