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C7082-BD7D-41A4-B85C-6F2A5A5980FD}" v="146" dt="2022-11-15T16:49:01.038"/>
    <p1510:client id="{ACA57C70-7EED-433A-A610-B028F58F7EA0}" v="18" dt="2022-11-15T16:45:29.089"/>
    <p1510:client id="{C954D1C7-A68E-4D9A-9E2A-765EB1445DA0}" v="226" dt="2022-11-11T15:49:28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November 15,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November 15,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7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November 15,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0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November 15,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48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7">
            <a:extLst>
              <a:ext uri="{FF2B5EF4-FFF2-40B4-BE49-F238E27FC236}">
                <a16:creationId xmlns:a16="http://schemas.microsoft.com/office/drawing/2014/main" id="{65D6A032-F742-47E1-82F2-1EC629434C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A9AF7C97-BADA-4A0C-82CB-5BB641BAB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" name="Freeform: Shape 11">
            <a:extLst>
              <a:ext uri="{FF2B5EF4-FFF2-40B4-BE49-F238E27FC236}">
                <a16:creationId xmlns:a16="http://schemas.microsoft.com/office/drawing/2014/main" id="{CD9C6F9B-2CB0-4FD8-8F6E-C04D4CE098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60324" cy="6434340"/>
          </a:xfrm>
          <a:custGeom>
            <a:avLst/>
            <a:gdLst>
              <a:gd name="connsiteX0" fmla="*/ 0 w 7760324"/>
              <a:gd name="connsiteY0" fmla="*/ 0 h 6434340"/>
              <a:gd name="connsiteX1" fmla="*/ 7193558 w 7760324"/>
              <a:gd name="connsiteY1" fmla="*/ 0 h 6434340"/>
              <a:gd name="connsiteX2" fmla="*/ 7270378 w 7760324"/>
              <a:gd name="connsiteY2" fmla="*/ 141666 h 6434340"/>
              <a:gd name="connsiteX3" fmla="*/ 7477890 w 7760324"/>
              <a:gd name="connsiteY3" fmla="*/ 744772 h 6434340"/>
              <a:gd name="connsiteX4" fmla="*/ 7459137 w 7760324"/>
              <a:gd name="connsiteY4" fmla="*/ 3396664 h 6434340"/>
              <a:gd name="connsiteX5" fmla="*/ 5749038 w 7760324"/>
              <a:gd name="connsiteY5" fmla="*/ 5643529 h 6434340"/>
              <a:gd name="connsiteX6" fmla="*/ 5004621 w 7760324"/>
              <a:gd name="connsiteY6" fmla="*/ 6096153 h 6434340"/>
              <a:gd name="connsiteX7" fmla="*/ 3484742 w 7760324"/>
              <a:gd name="connsiteY7" fmla="*/ 6399972 h 6434340"/>
              <a:gd name="connsiteX8" fmla="*/ 1300034 w 7760324"/>
              <a:gd name="connsiteY8" fmla="*/ 5884178 h 6434340"/>
              <a:gd name="connsiteX9" fmla="*/ 248715 w 7760324"/>
              <a:gd name="connsiteY9" fmla="*/ 5048740 h 6434340"/>
              <a:gd name="connsiteX10" fmla="*/ 0 w 7760324"/>
              <a:gd name="connsiteY10" fmla="*/ 4799696 h 6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0324" h="6434340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915" y="1184949"/>
            <a:ext cx="5015638" cy="3136192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Optical Character Recognition</a:t>
            </a:r>
            <a:endParaRPr lang="en-US" dirty="0"/>
          </a:p>
        </p:txBody>
      </p:sp>
      <p:grpSp>
        <p:nvGrpSpPr>
          <p:cNvPr id="123" name="Group 13">
            <a:extLst>
              <a:ext uri="{FF2B5EF4-FFF2-40B4-BE49-F238E27FC236}">
                <a16:creationId xmlns:a16="http://schemas.microsoft.com/office/drawing/2014/main" id="{58CE1DD1-65E2-46E3-8E5D-3D9551ADC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BA46EBEE-EDAC-420B-8980-1CC96D332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671651" y="5894855"/>
              <a:ext cx="667711" cy="1077445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24" name="Freeform 80">
              <a:extLst>
                <a:ext uri="{FF2B5EF4-FFF2-40B4-BE49-F238E27FC236}">
                  <a16:creationId xmlns:a16="http://schemas.microsoft.com/office/drawing/2014/main" id="{77940BD3-2762-48F7-9EED-0890C00B16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35063" y="3856192"/>
              <a:ext cx="895341" cy="460318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2">
              <a:extLst>
                <a:ext uri="{FF2B5EF4-FFF2-40B4-BE49-F238E27FC236}">
                  <a16:creationId xmlns:a16="http://schemas.microsoft.com/office/drawing/2014/main" id="{9A8D39D2-38DC-4485-99D4-ED78E34368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55114" y="1460855"/>
              <a:ext cx="500784" cy="910515"/>
            </a:xfrm>
            <a:custGeom>
              <a:avLst/>
              <a:gdLst>
                <a:gd name="T0" fmla="*/ 3 w 37"/>
                <a:gd name="T1" fmla="*/ 28 h 67"/>
                <a:gd name="T2" fmla="*/ 4 w 37"/>
                <a:gd name="T3" fmla="*/ 19 h 67"/>
                <a:gd name="T4" fmla="*/ 5 w 37"/>
                <a:gd name="T5" fmla="*/ 12 h 67"/>
                <a:gd name="T6" fmla="*/ 13 w 37"/>
                <a:gd name="T7" fmla="*/ 1 h 67"/>
                <a:gd name="T8" fmla="*/ 25 w 37"/>
                <a:gd name="T9" fmla="*/ 1 h 67"/>
                <a:gd name="T10" fmla="*/ 35 w 37"/>
                <a:gd name="T11" fmla="*/ 7 h 67"/>
                <a:gd name="T12" fmla="*/ 33 w 37"/>
                <a:gd name="T13" fmla="*/ 47 h 67"/>
                <a:gd name="T14" fmla="*/ 24 w 37"/>
                <a:gd name="T15" fmla="*/ 65 h 67"/>
                <a:gd name="T16" fmla="*/ 13 w 37"/>
                <a:gd name="T17" fmla="*/ 66 h 67"/>
                <a:gd name="T18" fmla="*/ 2 w 37"/>
                <a:gd name="T19" fmla="*/ 60 h 67"/>
                <a:gd name="T20" fmla="*/ 1 w 37"/>
                <a:gd name="T21" fmla="*/ 48 h 67"/>
                <a:gd name="T22" fmla="*/ 3 w 37"/>
                <a:gd name="T2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25" name="Freeform 83">
              <a:extLst>
                <a:ext uri="{FF2B5EF4-FFF2-40B4-BE49-F238E27FC236}">
                  <a16:creationId xmlns:a16="http://schemas.microsoft.com/office/drawing/2014/main" id="{6D44268A-9D5E-4A1A-B4F8-95251A18AC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63820" y="1482445"/>
              <a:ext cx="515958" cy="910515"/>
            </a:xfrm>
            <a:custGeom>
              <a:avLst/>
              <a:gdLst>
                <a:gd name="T0" fmla="*/ 36 w 38"/>
                <a:gd name="T1" fmla="*/ 58 h 67"/>
                <a:gd name="T2" fmla="*/ 33 w 38"/>
                <a:gd name="T3" fmla="*/ 63 h 67"/>
                <a:gd name="T4" fmla="*/ 27 w 38"/>
                <a:gd name="T5" fmla="*/ 65 h 67"/>
                <a:gd name="T6" fmla="*/ 24 w 38"/>
                <a:gd name="T7" fmla="*/ 66 h 67"/>
                <a:gd name="T8" fmla="*/ 16 w 38"/>
                <a:gd name="T9" fmla="*/ 65 h 67"/>
                <a:gd name="T10" fmla="*/ 9 w 38"/>
                <a:gd name="T11" fmla="*/ 59 h 67"/>
                <a:gd name="T12" fmla="*/ 6 w 38"/>
                <a:gd name="T13" fmla="*/ 48 h 67"/>
                <a:gd name="T14" fmla="*/ 5 w 38"/>
                <a:gd name="T15" fmla="*/ 37 h 67"/>
                <a:gd name="T16" fmla="*/ 2 w 38"/>
                <a:gd name="T17" fmla="*/ 22 h 67"/>
                <a:gd name="T18" fmla="*/ 1 w 38"/>
                <a:gd name="T19" fmla="*/ 9 h 67"/>
                <a:gd name="T20" fmla="*/ 13 w 38"/>
                <a:gd name="T21" fmla="*/ 1 h 67"/>
                <a:gd name="T22" fmla="*/ 23 w 38"/>
                <a:gd name="T23" fmla="*/ 2 h 67"/>
                <a:gd name="T24" fmla="*/ 28 w 38"/>
                <a:gd name="T25" fmla="*/ 6 h 67"/>
                <a:gd name="T26" fmla="*/ 32 w 38"/>
                <a:gd name="T27" fmla="*/ 14 h 67"/>
                <a:gd name="T28" fmla="*/ 37 w 38"/>
                <a:gd name="T29" fmla="*/ 46 h 67"/>
                <a:gd name="T30" fmla="*/ 36 w 38"/>
                <a:gd name="T31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7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F0E273A2-7C37-438A-A4F5-7864B2DD2C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85417" y="5361771"/>
              <a:ext cx="773940" cy="814407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9C5A859B-CCA2-4744-9DFE-B734A9AEE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79512" y="5973150"/>
              <a:ext cx="485608" cy="885225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F941723D-F68C-46C9-9763-281E9A4D23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32755" y="2056731"/>
              <a:ext cx="748646" cy="804290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147" y="2585177"/>
            <a:ext cx="3107463" cy="3132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90000"/>
                  </a:schemeClr>
                </a:solidFill>
                <a:cs typeface="Calibri"/>
              </a:rPr>
              <a:t>Handwritten text</a:t>
            </a:r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6F77-51DA-7B00-3414-DD853DB0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optical character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EC9C-7200-8204-5711-842F25F2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92516"/>
            <a:ext cx="10728325" cy="397645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Optical character recognition (OCR) technology is an efficient business process that saves time, cost and other resources by utilizing automated data extraction and storage capabilities.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OCR is commonly used to turn hard copy documents into text that a user can edit.</a:t>
            </a:r>
          </a:p>
        </p:txBody>
      </p:sp>
    </p:spTree>
    <p:extLst>
      <p:ext uri="{BB962C8B-B14F-4D97-AF65-F5344CB8AC3E}">
        <p14:creationId xmlns:p14="http://schemas.microsoft.com/office/powerpoint/2010/main" val="7382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6F77-51DA-7B00-3414-DD853DB0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EC9C-7200-8204-5711-842F25F2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92516"/>
            <a:ext cx="10728325" cy="397645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Pytesseract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was used to extract text from scanned images. 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Connected the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pytesseract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output to html page for the end users.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Only the jpg, jpeg or gif files will be scanned and processed to extract text.</a:t>
            </a:r>
          </a:p>
        </p:txBody>
      </p:sp>
    </p:spTree>
    <p:extLst>
      <p:ext uri="{BB962C8B-B14F-4D97-AF65-F5344CB8AC3E}">
        <p14:creationId xmlns:p14="http://schemas.microsoft.com/office/powerpoint/2010/main" val="366572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9884" y="2656616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nk You!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8603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Rockwell Nova Light</vt:lpstr>
      <vt:lpstr>The Hand Extrablack</vt:lpstr>
      <vt:lpstr>BlobVTI</vt:lpstr>
      <vt:lpstr>Optical Character Recognition</vt:lpstr>
      <vt:lpstr>What is optical character recognition?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21BDA01</cp:lastModifiedBy>
  <cp:revision>74</cp:revision>
  <dcterms:created xsi:type="dcterms:W3CDTF">2022-11-11T15:39:02Z</dcterms:created>
  <dcterms:modified xsi:type="dcterms:W3CDTF">2022-11-15T16:50:35Z</dcterms:modified>
</cp:coreProperties>
</file>