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AI-Powered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Modin and Snowflake Cortex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Overview</a:t>
            </a:r>
          </a:p>
          <a:p>
            <a:pPr marL="36900" lvl="0" indent="0">
              <a:buNone/>
            </a:pPr>
            <a:r>
              <a:rPr lang="en-US" sz="2400" dirty="0"/>
              <a:t>Architecture</a:t>
            </a:r>
          </a:p>
          <a:p>
            <a:pPr marL="36900" lvl="0" indent="0">
              <a:buNone/>
            </a:pPr>
            <a:r>
              <a:rPr lang="en-US" sz="2400" dirty="0"/>
              <a:t>Demo</a:t>
            </a:r>
          </a:p>
          <a:p>
            <a:pPr marL="36900" lvl="0" indent="0">
              <a:buNone/>
            </a:pPr>
            <a:r>
              <a:rPr lang="en-US" sz="2400" dirty="0"/>
              <a:t>Business Impact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53C5-DF1A-F926-9624-822C815C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7A5D-F708-C251-CA9B-339C1BED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Modin for Scalable Data Processing: Enables pandas-like syntax with distributed backend support to handle large datasets efficiently</a:t>
            </a:r>
          </a:p>
          <a:p>
            <a:r>
              <a:rPr lang="en-IN" dirty="0"/>
              <a:t>Snowflake Cortex for AI/ML: Provides pre-trained LLMs, embeddings, and advanced AI models for tasks like entity extraction, summarization, or predictive analytics directly within Snowflake.</a:t>
            </a:r>
          </a:p>
          <a:p>
            <a:r>
              <a:rPr lang="en-IN" dirty="0"/>
              <a:t>Seamless Pipeline: Data flows from ingestion -&gt; transformation (</a:t>
            </a:r>
            <a:r>
              <a:rPr lang="en-IN" dirty="0" err="1"/>
              <a:t>modin</a:t>
            </a:r>
            <a:r>
              <a:rPr lang="en-IN" dirty="0"/>
              <a:t>) -&gt; AI inference (Cortex) -&gt; storage/visualization in Snowflake within minimal overhead.</a:t>
            </a:r>
          </a:p>
        </p:txBody>
      </p:sp>
    </p:spTree>
    <p:extLst>
      <p:ext uri="{BB962C8B-B14F-4D97-AF65-F5344CB8AC3E}">
        <p14:creationId xmlns:p14="http://schemas.microsoft.com/office/powerpoint/2010/main" val="101081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ED2D-8F27-3701-720C-D414AD93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41AFB-F8BC-C769-2FFC-96C4FCF4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25" y="2099187"/>
            <a:ext cx="10152101" cy="41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F8AE-9310-973B-AA08-CABEE1F5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9C6B-9019-C80E-A6AF-4CE5E294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Accelerates ETL and data enrichment workflows</a:t>
            </a:r>
          </a:p>
          <a:p>
            <a:endParaRPr lang="en-IN" dirty="0"/>
          </a:p>
          <a:p>
            <a:r>
              <a:rPr lang="en-IN" dirty="0"/>
              <a:t>Brings AI-driven decision-making closer to real time</a:t>
            </a:r>
          </a:p>
          <a:p>
            <a:endParaRPr lang="en-IN" dirty="0"/>
          </a:p>
          <a:p>
            <a:r>
              <a:rPr lang="en-IN" dirty="0"/>
              <a:t>Reduces operational complexity by using cloud-native AI services</a:t>
            </a:r>
          </a:p>
        </p:txBody>
      </p:sp>
    </p:spTree>
    <p:extLst>
      <p:ext uri="{BB962C8B-B14F-4D97-AF65-F5344CB8AC3E}">
        <p14:creationId xmlns:p14="http://schemas.microsoft.com/office/powerpoint/2010/main" val="2858056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{632C1F5C-E435-4633-9E22-D1267459C9F4}tf55705232_win32</Template>
  <TotalTime>16</TotalTime>
  <Words>119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AI-Powered Data Processing</vt:lpstr>
      <vt:lpstr>Contents </vt:lpstr>
      <vt:lpstr>Overview</vt:lpstr>
      <vt:lpstr>Architecture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Alexei Beuno H</dc:creator>
  <cp:lastModifiedBy>Alexei Beuno H</cp:lastModifiedBy>
  <cp:revision>1</cp:revision>
  <dcterms:created xsi:type="dcterms:W3CDTF">2025-07-27T13:30:38Z</dcterms:created>
  <dcterms:modified xsi:type="dcterms:W3CDTF">2025-07-27T13:47:04Z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