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j Putiška" userId="bffe20aa22aab69a" providerId="LiveId" clId="{6E6FEFC7-0642-4212-8618-4E9AEC0FDD25}"/>
    <pc:docChg chg="undo redo custSel addSld delSld modSld sldOrd modMainMaster">
      <pc:chgData name="Alexej Putiška" userId="bffe20aa22aab69a" providerId="LiveId" clId="{6E6FEFC7-0642-4212-8618-4E9AEC0FDD25}" dt="2021-12-09T14:52:14.462" v="587" actId="1076"/>
      <pc:docMkLst>
        <pc:docMk/>
      </pc:docMkLst>
      <pc:sldChg chg="delSp modSp new mod ord modTransition">
        <pc:chgData name="Alexej Putiška" userId="bffe20aa22aab69a" providerId="LiveId" clId="{6E6FEFC7-0642-4212-8618-4E9AEC0FDD25}" dt="2021-11-27T21:04:20.015" v="537"/>
        <pc:sldMkLst>
          <pc:docMk/>
          <pc:sldMk cId="1100049593" sldId="256"/>
        </pc:sldMkLst>
        <pc:spChg chg="mod">
          <ac:chgData name="Alexej Putiška" userId="bffe20aa22aab69a" providerId="LiveId" clId="{6E6FEFC7-0642-4212-8618-4E9AEC0FDD25}" dt="2021-11-27T18:32:49.280" v="106" actId="1076"/>
          <ac:spMkLst>
            <pc:docMk/>
            <pc:sldMk cId="1100049593" sldId="256"/>
            <ac:spMk id="2" creationId="{932862EE-ADF0-4CA1-89E8-93B443CDD0BB}"/>
          </ac:spMkLst>
        </pc:spChg>
        <pc:spChg chg="del mod">
          <ac:chgData name="Alexej Putiška" userId="bffe20aa22aab69a" providerId="LiveId" clId="{6E6FEFC7-0642-4212-8618-4E9AEC0FDD25}" dt="2021-11-27T20:44:44.023" v="386" actId="21"/>
          <ac:spMkLst>
            <pc:docMk/>
            <pc:sldMk cId="1100049593" sldId="256"/>
            <ac:spMk id="3" creationId="{9159C30B-DD1A-4C64-B4B5-8913024A7CA7}"/>
          </ac:spMkLst>
        </pc:spChg>
      </pc:sldChg>
      <pc:sldChg chg="modSp new mod modTransition">
        <pc:chgData name="Alexej Putiška" userId="bffe20aa22aab69a" providerId="LiveId" clId="{6E6FEFC7-0642-4212-8618-4E9AEC0FDD25}" dt="2021-11-27T21:20:22.305" v="576" actId="20577"/>
        <pc:sldMkLst>
          <pc:docMk/>
          <pc:sldMk cId="128722536" sldId="257"/>
        </pc:sldMkLst>
        <pc:spChg chg="mod">
          <ac:chgData name="Alexej Putiška" userId="bffe20aa22aab69a" providerId="LiveId" clId="{6E6FEFC7-0642-4212-8618-4E9AEC0FDD25}" dt="2021-11-27T19:06:26.544" v="146" actId="20577"/>
          <ac:spMkLst>
            <pc:docMk/>
            <pc:sldMk cId="128722536" sldId="257"/>
            <ac:spMk id="2" creationId="{53B8929A-121A-41CB-A103-4EFD6B3C5289}"/>
          </ac:spMkLst>
        </pc:spChg>
        <pc:spChg chg="mod">
          <ac:chgData name="Alexej Putiška" userId="bffe20aa22aab69a" providerId="LiveId" clId="{6E6FEFC7-0642-4212-8618-4E9AEC0FDD25}" dt="2021-11-27T21:20:22.305" v="576" actId="20577"/>
          <ac:spMkLst>
            <pc:docMk/>
            <pc:sldMk cId="128722536" sldId="257"/>
            <ac:spMk id="3" creationId="{58B1E805-9F48-4825-AC21-3F05D5D59844}"/>
          </ac:spMkLst>
        </pc:spChg>
      </pc:sldChg>
      <pc:sldChg chg="new del">
        <pc:chgData name="Alexej Putiška" userId="bffe20aa22aab69a" providerId="LiveId" clId="{6E6FEFC7-0642-4212-8618-4E9AEC0FDD25}" dt="2021-11-27T18:31:24.176" v="75" actId="680"/>
        <pc:sldMkLst>
          <pc:docMk/>
          <pc:sldMk cId="1170881051" sldId="258"/>
        </pc:sldMkLst>
      </pc:sldChg>
      <pc:sldChg chg="modSp mod modTransition">
        <pc:chgData name="Alexej Putiška" userId="bffe20aa22aab69a" providerId="LiveId" clId="{6E6FEFC7-0642-4212-8618-4E9AEC0FDD25}" dt="2021-11-27T21:04:20.015" v="537"/>
        <pc:sldMkLst>
          <pc:docMk/>
          <pc:sldMk cId="3405121228" sldId="258"/>
        </pc:sldMkLst>
        <pc:spChg chg="mod">
          <ac:chgData name="Alexej Putiška" userId="bffe20aa22aab69a" providerId="LiveId" clId="{6E6FEFC7-0642-4212-8618-4E9AEC0FDD25}" dt="2021-11-27T18:32:43.338" v="105" actId="2711"/>
          <ac:spMkLst>
            <pc:docMk/>
            <pc:sldMk cId="3405121228" sldId="258"/>
            <ac:spMk id="2" creationId="{932862EE-ADF0-4CA1-89E8-93B443CDD0BB}"/>
          </ac:spMkLst>
        </pc:spChg>
        <pc:spChg chg="mod">
          <ac:chgData name="Alexej Putiška" userId="bffe20aa22aab69a" providerId="LiveId" clId="{6E6FEFC7-0642-4212-8618-4E9AEC0FDD25}" dt="2021-11-27T18:33:02.082" v="136" actId="20577"/>
          <ac:spMkLst>
            <pc:docMk/>
            <pc:sldMk cId="3405121228" sldId="258"/>
            <ac:spMk id="3" creationId="{9159C30B-DD1A-4C64-B4B5-8913024A7CA7}"/>
          </ac:spMkLst>
        </pc:spChg>
      </pc:sldChg>
      <pc:sldChg chg="modSp new mod modTransition">
        <pc:chgData name="Alexej Putiška" userId="bffe20aa22aab69a" providerId="LiveId" clId="{6E6FEFC7-0642-4212-8618-4E9AEC0FDD25}" dt="2021-11-27T21:04:20.015" v="537"/>
        <pc:sldMkLst>
          <pc:docMk/>
          <pc:sldMk cId="1708840618" sldId="259"/>
        </pc:sldMkLst>
        <pc:spChg chg="mod">
          <ac:chgData name="Alexej Putiška" userId="bffe20aa22aab69a" providerId="LiveId" clId="{6E6FEFC7-0642-4212-8618-4E9AEC0FDD25}" dt="2021-11-27T20:04:24.483" v="244" actId="20577"/>
          <ac:spMkLst>
            <pc:docMk/>
            <pc:sldMk cId="1708840618" sldId="259"/>
            <ac:spMk id="2" creationId="{684BB16B-9DD9-4927-82B1-5CC332423B74}"/>
          </ac:spMkLst>
        </pc:spChg>
        <pc:spChg chg="mod">
          <ac:chgData name="Alexej Putiška" userId="bffe20aa22aab69a" providerId="LiveId" clId="{6E6FEFC7-0642-4212-8618-4E9AEC0FDD25}" dt="2021-11-27T20:57:39.365" v="469" actId="948"/>
          <ac:spMkLst>
            <pc:docMk/>
            <pc:sldMk cId="1708840618" sldId="259"/>
            <ac:spMk id="3" creationId="{4755D665-119A-42DE-B2AA-15BC512B6952}"/>
          </ac:spMkLst>
        </pc:spChg>
      </pc:sldChg>
      <pc:sldChg chg="modSp new del mod ord">
        <pc:chgData name="Alexej Putiška" userId="bffe20aa22aab69a" providerId="LiveId" clId="{6E6FEFC7-0642-4212-8618-4E9AEC0FDD25}" dt="2021-11-27T20:34:46.070" v="296" actId="2696"/>
        <pc:sldMkLst>
          <pc:docMk/>
          <pc:sldMk cId="1679923343" sldId="260"/>
        </pc:sldMkLst>
        <pc:spChg chg="mod">
          <ac:chgData name="Alexej Putiška" userId="bffe20aa22aab69a" providerId="LiveId" clId="{6E6FEFC7-0642-4212-8618-4E9AEC0FDD25}" dt="2021-11-27T20:25:03.746" v="293" actId="20577"/>
          <ac:spMkLst>
            <pc:docMk/>
            <pc:sldMk cId="1679923343" sldId="260"/>
            <ac:spMk id="2" creationId="{0CF81E7B-88B7-481F-BF6B-4D5F5D5723DA}"/>
          </ac:spMkLst>
        </pc:spChg>
      </pc:sldChg>
      <pc:sldChg chg="addSp delSp modSp new mod ord modTransition">
        <pc:chgData name="Alexej Putiška" userId="bffe20aa22aab69a" providerId="LiveId" clId="{6E6FEFC7-0642-4212-8618-4E9AEC0FDD25}" dt="2021-11-27T21:24:05.555" v="582" actId="1076"/>
        <pc:sldMkLst>
          <pc:docMk/>
          <pc:sldMk cId="1409016183" sldId="261"/>
        </pc:sldMkLst>
        <pc:spChg chg="del">
          <ac:chgData name="Alexej Putiška" userId="bffe20aa22aab69a" providerId="LiveId" clId="{6E6FEFC7-0642-4212-8618-4E9AEC0FDD25}" dt="2021-11-27T19:06:56.753" v="158" actId="21"/>
          <ac:spMkLst>
            <pc:docMk/>
            <pc:sldMk cId="1409016183" sldId="261"/>
            <ac:spMk id="2" creationId="{AE1663DF-2934-4929-9AE9-B669F035B3E3}"/>
          </ac:spMkLst>
        </pc:spChg>
        <pc:spChg chg="del">
          <ac:chgData name="Alexej Putiška" userId="bffe20aa22aab69a" providerId="LiveId" clId="{6E6FEFC7-0642-4212-8618-4E9AEC0FDD25}" dt="2021-11-27T19:06:45.678" v="154" actId="931"/>
          <ac:spMkLst>
            <pc:docMk/>
            <pc:sldMk cId="1409016183" sldId="261"/>
            <ac:spMk id="3" creationId="{828AD1D6-2CF0-49B8-8908-D37878DADDEC}"/>
          </ac:spMkLst>
        </pc:spChg>
        <pc:spChg chg="add del mod">
          <ac:chgData name="Alexej Putiška" userId="bffe20aa22aab69a" providerId="LiveId" clId="{6E6FEFC7-0642-4212-8618-4E9AEC0FDD25}" dt="2021-11-27T20:41:38.987" v="354" actId="21"/>
          <ac:spMkLst>
            <pc:docMk/>
            <pc:sldMk cId="1409016183" sldId="261"/>
            <ac:spMk id="7" creationId="{FA6C0588-26E0-4268-A73B-B05366FAFDD1}"/>
          </ac:spMkLst>
        </pc:spChg>
        <pc:spChg chg="add mod">
          <ac:chgData name="Alexej Putiška" userId="bffe20aa22aab69a" providerId="LiveId" clId="{6E6FEFC7-0642-4212-8618-4E9AEC0FDD25}" dt="2021-11-27T21:23:59.435" v="580" actId="1076"/>
          <ac:spMkLst>
            <pc:docMk/>
            <pc:sldMk cId="1409016183" sldId="261"/>
            <ac:spMk id="8" creationId="{B04A4CFA-46F9-4FBF-B0E2-390CA1981813}"/>
          </ac:spMkLst>
        </pc:spChg>
        <pc:spChg chg="add del mod">
          <ac:chgData name="Alexej Putiška" userId="bffe20aa22aab69a" providerId="LiveId" clId="{6E6FEFC7-0642-4212-8618-4E9AEC0FDD25}" dt="2021-11-27T20:03:17.711" v="216"/>
          <ac:spMkLst>
            <pc:docMk/>
            <pc:sldMk cId="1409016183" sldId="261"/>
            <ac:spMk id="9" creationId="{41BCA279-41EB-407C-A2A8-90EE492FA322}"/>
          </ac:spMkLst>
        </pc:spChg>
        <pc:spChg chg="add mod">
          <ac:chgData name="Alexej Putiška" userId="bffe20aa22aab69a" providerId="LiveId" clId="{6E6FEFC7-0642-4212-8618-4E9AEC0FDD25}" dt="2021-11-27T20:39:48.250" v="343" actId="114"/>
          <ac:spMkLst>
            <pc:docMk/>
            <pc:sldMk cId="1409016183" sldId="261"/>
            <ac:spMk id="10" creationId="{879F7C99-648B-461A-B83C-5EF6AE23873A}"/>
          </ac:spMkLst>
        </pc:spChg>
        <pc:picChg chg="add mod">
          <ac:chgData name="Alexej Putiška" userId="bffe20aa22aab69a" providerId="LiveId" clId="{6E6FEFC7-0642-4212-8618-4E9AEC0FDD25}" dt="2021-11-27T21:24:05.555" v="582" actId="1076"/>
          <ac:picMkLst>
            <pc:docMk/>
            <pc:sldMk cId="1409016183" sldId="261"/>
            <ac:picMk id="5" creationId="{63F7C7AF-4D6E-4832-B90F-2C4F56CE9A23}"/>
          </ac:picMkLst>
        </pc:picChg>
      </pc:sldChg>
      <pc:sldChg chg="addSp delSp modSp new mod ord modTransition">
        <pc:chgData name="Alexej Putiška" userId="bffe20aa22aab69a" providerId="LiveId" clId="{6E6FEFC7-0642-4212-8618-4E9AEC0FDD25}" dt="2021-12-09T14:52:14.462" v="587" actId="1076"/>
        <pc:sldMkLst>
          <pc:docMk/>
          <pc:sldMk cId="3569444384" sldId="262"/>
        </pc:sldMkLst>
        <pc:spChg chg="del mod">
          <ac:chgData name="Alexej Putiška" userId="bffe20aa22aab69a" providerId="LiveId" clId="{6E6FEFC7-0642-4212-8618-4E9AEC0FDD25}" dt="2021-11-27T20:24:45.830" v="271" actId="21"/>
          <ac:spMkLst>
            <pc:docMk/>
            <pc:sldMk cId="3569444384" sldId="262"/>
            <ac:spMk id="2" creationId="{5A0ED96C-97E6-4EE8-91FA-225BD6E27084}"/>
          </ac:spMkLst>
        </pc:spChg>
        <pc:spChg chg="del">
          <ac:chgData name="Alexej Putiška" userId="bffe20aa22aab69a" providerId="LiveId" clId="{6E6FEFC7-0642-4212-8618-4E9AEC0FDD25}" dt="2021-11-27T20:24:42.706" v="270" actId="21"/>
          <ac:spMkLst>
            <pc:docMk/>
            <pc:sldMk cId="3569444384" sldId="262"/>
            <ac:spMk id="3" creationId="{6EF48675-D735-4054-B2E9-2FB94ED0E972}"/>
          </ac:spMkLst>
        </pc:spChg>
        <pc:spChg chg="add mod">
          <ac:chgData name="Alexej Putiška" userId="bffe20aa22aab69a" providerId="LiveId" clId="{6E6FEFC7-0642-4212-8618-4E9AEC0FDD25}" dt="2021-11-27T21:18:59.895" v="565" actId="1076"/>
          <ac:spMkLst>
            <pc:docMk/>
            <pc:sldMk cId="3569444384" sldId="262"/>
            <ac:spMk id="6" creationId="{E19A72DD-02D4-43DE-98BB-ACBA6EF2A4AE}"/>
          </ac:spMkLst>
        </pc:spChg>
        <pc:spChg chg="add del mod">
          <ac:chgData name="Alexej Putiška" userId="bffe20aa22aab69a" providerId="LiveId" clId="{6E6FEFC7-0642-4212-8618-4E9AEC0FDD25}" dt="2021-11-27T20:24:48.140" v="272" actId="21"/>
          <ac:spMkLst>
            <pc:docMk/>
            <pc:sldMk cId="3569444384" sldId="262"/>
            <ac:spMk id="8" creationId="{3136059E-A656-413D-A933-03D0961B0B1D}"/>
          </ac:spMkLst>
        </pc:spChg>
        <pc:spChg chg="add mod">
          <ac:chgData name="Alexej Putiška" userId="bffe20aa22aab69a" providerId="LiveId" clId="{6E6FEFC7-0642-4212-8618-4E9AEC0FDD25}" dt="2021-12-09T14:52:14.462" v="587" actId="1076"/>
          <ac:spMkLst>
            <pc:docMk/>
            <pc:sldMk cId="3569444384" sldId="262"/>
            <ac:spMk id="9" creationId="{C5873071-08B3-4A43-88E1-C71E5F95C4CD}"/>
          </ac:spMkLst>
        </pc:spChg>
        <pc:picChg chg="add mod">
          <ac:chgData name="Alexej Putiška" userId="bffe20aa22aab69a" providerId="LiveId" clId="{6E6FEFC7-0642-4212-8618-4E9AEC0FDD25}" dt="2021-11-27T21:19:09.719" v="567" actId="1076"/>
          <ac:picMkLst>
            <pc:docMk/>
            <pc:sldMk cId="3569444384" sldId="262"/>
            <ac:picMk id="3" creationId="{AB32D50E-F4F3-4A01-9A5C-A8E4EF6FC670}"/>
          </ac:picMkLst>
        </pc:picChg>
        <pc:picChg chg="add del mod">
          <ac:chgData name="Alexej Putiška" userId="bffe20aa22aab69a" providerId="LiveId" clId="{6E6FEFC7-0642-4212-8618-4E9AEC0FDD25}" dt="2021-11-27T21:18:42.161" v="561" actId="21"/>
          <ac:picMkLst>
            <pc:docMk/>
            <pc:sldMk cId="3569444384" sldId="262"/>
            <ac:picMk id="5" creationId="{8FEF35E0-C061-499D-BF98-9A15A404B8AB}"/>
          </ac:picMkLst>
        </pc:picChg>
      </pc:sldChg>
      <pc:sldChg chg="new del">
        <pc:chgData name="Alexej Putiška" userId="bffe20aa22aab69a" providerId="LiveId" clId="{6E6FEFC7-0642-4212-8618-4E9AEC0FDD25}" dt="2021-11-27T21:00:52.343" v="488" actId="2696"/>
        <pc:sldMkLst>
          <pc:docMk/>
          <pc:sldMk cId="2025471873" sldId="263"/>
        </pc:sldMkLst>
      </pc:sldChg>
      <pc:sldChg chg="modSp new del mod">
        <pc:chgData name="Alexej Putiška" userId="bffe20aa22aab69a" providerId="LiveId" clId="{6E6FEFC7-0642-4212-8618-4E9AEC0FDD25}" dt="2021-11-27T20:57:54.743" v="470" actId="2696"/>
        <pc:sldMkLst>
          <pc:docMk/>
          <pc:sldMk cId="2524651892" sldId="263"/>
        </pc:sldMkLst>
        <pc:spChg chg="mod">
          <ac:chgData name="Alexej Putiška" userId="bffe20aa22aab69a" providerId="LiveId" clId="{6E6FEFC7-0642-4212-8618-4E9AEC0FDD25}" dt="2021-11-27T20:44:58.870" v="402" actId="20577"/>
          <ac:spMkLst>
            <pc:docMk/>
            <pc:sldMk cId="2524651892" sldId="263"/>
            <ac:spMk id="2" creationId="{80E51680-6DFA-440C-BC98-9FCE2AD5E038}"/>
          </ac:spMkLst>
        </pc:spChg>
      </pc:sldChg>
      <pc:sldChg chg="modSp mod modTransition">
        <pc:chgData name="Alexej Putiška" userId="bffe20aa22aab69a" providerId="LiveId" clId="{6E6FEFC7-0642-4212-8618-4E9AEC0FDD25}" dt="2021-11-27T21:39:05.462" v="586" actId="1076"/>
        <pc:sldMkLst>
          <pc:docMk/>
          <pc:sldMk cId="1186132684" sldId="264"/>
        </pc:sldMkLst>
        <pc:spChg chg="mod">
          <ac:chgData name="Alexej Putiška" userId="bffe20aa22aab69a" providerId="LiveId" clId="{6E6FEFC7-0642-4212-8618-4E9AEC0FDD25}" dt="2021-11-27T21:03:50.698" v="534" actId="255"/>
          <ac:spMkLst>
            <pc:docMk/>
            <pc:sldMk cId="1186132684" sldId="264"/>
            <ac:spMk id="2" creationId="{684BB16B-9DD9-4927-82B1-5CC332423B74}"/>
          </ac:spMkLst>
        </pc:spChg>
        <pc:spChg chg="mod">
          <ac:chgData name="Alexej Putiška" userId="bffe20aa22aab69a" providerId="LiveId" clId="{6E6FEFC7-0642-4212-8618-4E9AEC0FDD25}" dt="2021-11-27T21:39:05.462" v="586" actId="1076"/>
          <ac:spMkLst>
            <pc:docMk/>
            <pc:sldMk cId="1186132684" sldId="264"/>
            <ac:spMk id="3" creationId="{4755D665-119A-42DE-B2AA-15BC512B6952}"/>
          </ac:spMkLst>
        </pc:spChg>
      </pc:sldChg>
      <pc:sldMasterChg chg="addSldLayout">
        <pc:chgData name="Alexej Putiška" userId="bffe20aa22aab69a" providerId="LiveId" clId="{6E6FEFC7-0642-4212-8618-4E9AEC0FDD25}" dt="2021-11-27T18:25:23.385" v="0" actId="680"/>
        <pc:sldMasterMkLst>
          <pc:docMk/>
          <pc:sldMasterMk cId="136707999" sldId="2147483648"/>
        </pc:sldMasterMkLst>
        <pc:sldLayoutChg chg="add">
          <pc:chgData name="Alexej Putiška" userId="bffe20aa22aab69a" providerId="LiveId" clId="{6E6FEFC7-0642-4212-8618-4E9AEC0FDD25}" dt="2021-11-27T18:25:23.385" v="0" actId="680"/>
          <pc:sldLayoutMkLst>
            <pc:docMk/>
            <pc:sldMasterMk cId="136707999" sldId="2147483648"/>
            <pc:sldLayoutMk cId="3714928997" sldId="2147483649"/>
          </pc:sldLayoutMkLst>
        </pc:sldLayoutChg>
      </pc:sldMasterChg>
      <pc:sldMasterChg chg="modTransition setBg modSldLayout">
        <pc:chgData name="Alexej Putiška" userId="bffe20aa22aab69a" providerId="LiveId" clId="{6E6FEFC7-0642-4212-8618-4E9AEC0FDD25}" dt="2021-11-27T21:04:20.015" v="537"/>
        <pc:sldMasterMkLst>
          <pc:docMk/>
          <pc:sldMasterMk cId="1956283467" sldId="2147483667"/>
        </pc:sldMasterMkLst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2381245203" sldId="2147483668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722289089" sldId="2147483669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2301800926" sldId="2147483670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2401964070" sldId="2147483671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1657725617" sldId="2147483672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2254923751" sldId="2147483673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590501635" sldId="2147483674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544056612" sldId="2147483675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977679796" sldId="2147483676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3635100920" sldId="2147483677"/>
          </pc:sldLayoutMkLst>
        </pc:sldLayoutChg>
        <pc:sldLayoutChg chg="modTransition">
          <pc:chgData name="Alexej Putiška" userId="bffe20aa22aab69a" providerId="LiveId" clId="{6E6FEFC7-0642-4212-8618-4E9AEC0FDD25}" dt="2021-11-27T21:04:20.015" v="537"/>
          <pc:sldLayoutMkLst>
            <pc:docMk/>
            <pc:sldMasterMk cId="1956283467" sldId="2147483667"/>
            <pc:sldLayoutMk cId="800435648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0C8EF-E349-4E78-AD86-868A99F7C349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D4050-67C7-4835-AEE2-3A441DDF00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4050-67C7-4835-AEE2-3A441DDF004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97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520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0092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3564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08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092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6407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2561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2375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0163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5661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7979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862EE-ADF0-4CA1-89E8-93B443CD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414" y="1399032"/>
            <a:ext cx="9966960" cy="3035808"/>
          </a:xfrm>
        </p:spPr>
        <p:txBody>
          <a:bodyPr/>
          <a:lstStyle/>
          <a:p>
            <a:r>
              <a:rPr lang="sk-SK" sz="4800" dirty="0">
                <a:latin typeface="Bahnschrift SemiBold SemiConden" panose="020B0502040204020203" pitchFamily="34" charset="0"/>
              </a:rPr>
              <a:t>Autopilot v robotických </a:t>
            </a:r>
            <a:r>
              <a:rPr lang="sk-SK" sz="4800" dirty="0" err="1">
                <a:latin typeface="Bahnschrift SemiBold SemiConden" panose="020B0502040204020203" pitchFamily="34" charset="0"/>
              </a:rPr>
              <a:t>dronoch</a:t>
            </a:r>
            <a:endParaRPr lang="sk-SK" sz="48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495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8929A-121A-41CB-A103-4EFD6B3C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B1E805-9F48-4825-AC21-3F05D5D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2576"/>
            <a:ext cx="10058400" cy="4050792"/>
          </a:xfrm>
        </p:spPr>
        <p:txBody>
          <a:bodyPr/>
          <a:lstStyle/>
          <a:p>
            <a:r>
              <a:rPr lang="sk-SK" dirty="0">
                <a:hlinkClick r:id="rId2" action="ppaction://hlinksldjump"/>
              </a:rPr>
              <a:t>Úvod</a:t>
            </a:r>
            <a:endParaRPr lang="sk-SK" dirty="0"/>
          </a:p>
          <a:p>
            <a:r>
              <a:rPr lang="sk-SK" sz="2000" dirty="0">
                <a:hlinkClick r:id="rId3" action="ppaction://hlinksldjump"/>
              </a:rPr>
              <a:t>Ideálna štruktúra autopilota systému navádzania, navigácie a riadenia</a:t>
            </a:r>
            <a:endParaRPr lang="sk-SK" sz="2000" dirty="0"/>
          </a:p>
          <a:p>
            <a:r>
              <a:rPr lang="pl-PL" sz="2000" dirty="0">
                <a:hlinkClick r:id="rId3" action="ppaction://hlinksldjump"/>
              </a:rPr>
              <a:t>Rozdelenie dronov na základe ich autonómnosti</a:t>
            </a:r>
            <a:endParaRPr lang="sk-SK" sz="2000" dirty="0"/>
          </a:p>
          <a:p>
            <a:r>
              <a:rPr lang="sk-SK" sz="2000" dirty="0">
                <a:effectLst/>
                <a:hlinkClick r:id="rId4" action="ppaction://hlinksldjump"/>
              </a:rPr>
              <a:t>Ideálny stav autonómie </a:t>
            </a:r>
            <a:r>
              <a:rPr lang="sk-SK" sz="2000" dirty="0" err="1">
                <a:effectLst/>
                <a:hlinkClick r:id="rId4" action="ppaction://hlinksldjump"/>
              </a:rPr>
              <a:t>dronov</a:t>
            </a:r>
            <a:r>
              <a:rPr lang="sk-SK" sz="2000" dirty="0">
                <a:effectLst/>
                <a:hlinkClick r:id="rId4" action="ppaction://hlinksldjump"/>
              </a:rPr>
              <a:t> v blízkej budúcnosti</a:t>
            </a: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287225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BB16B-9DD9-4927-82B1-5CC33242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55D665-119A-42DE-B2AA-15BC512B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18572"/>
            <a:ext cx="9912189" cy="405079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pl-PL" dirty="0">
                <a:effectLst/>
                <a:latin typeface="Bahnschrift Light SemiCondensed" panose="020B0502040204020203" pitchFamily="34" charset="0"/>
              </a:rPr>
              <a:t>Dopyt po autonómnych zariadeniach v súčasnosti rastie. </a:t>
            </a:r>
            <a:r>
              <a:rPr lang="sk-SK" dirty="0">
                <a:effectLst/>
                <a:latin typeface="Bahnschrift Light SemiCondensed" panose="020B0502040204020203" pitchFamily="34" charset="0"/>
              </a:rPr>
              <a:t>Osobitnou súčasťou autonómnych zariadení sú autonómne </a:t>
            </a:r>
            <a:r>
              <a:rPr lang="sk-SK" dirty="0" err="1">
                <a:effectLst/>
                <a:latin typeface="Bahnschrift Light SemiCondensed" panose="020B0502040204020203" pitchFamily="34" charset="0"/>
              </a:rPr>
              <a:t>drony</a:t>
            </a:r>
            <a:r>
              <a:rPr lang="sk-SK" dirty="0">
                <a:effectLst/>
                <a:latin typeface="Bahnschrift Light SemiCondensed" panose="020B0502040204020203" pitchFamily="34" charset="0"/>
              </a:rPr>
              <a:t>. </a:t>
            </a:r>
            <a:r>
              <a:rPr lang="sk-SK" dirty="0" err="1">
                <a:effectLst/>
                <a:latin typeface="Bahnschrift Light SemiCondensed" panose="020B0502040204020203" pitchFamily="34" charset="0"/>
              </a:rPr>
              <a:t>Dron</a:t>
            </a:r>
            <a:r>
              <a:rPr lang="sk-SK" dirty="0">
                <a:effectLst/>
                <a:latin typeface="Bahnschrift Light SemiCondensed" panose="020B0502040204020203" pitchFamily="34" charset="0"/>
              </a:rPr>
              <a:t> je možné vysvetliť ako bezpilotné lietadlo. Teda obrovskou výhodou je, že počas letu nie je ľudská bytosť jeho priamou súčasťou. Vďaka tomu sa spoločnosť snažila plne zautomatizovať prevádzku takéhoto zariadenia. Kľúčom k takejto prevádzke je softvér autopilota.</a:t>
            </a:r>
            <a:endParaRPr lang="sk-SK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406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3F7C7AF-4D6E-4832-B90F-2C4F56CE9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41" y="173684"/>
            <a:ext cx="9499113" cy="5327607"/>
          </a:xfrm>
        </p:spPr>
      </p:pic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B04A4CFA-46F9-4FBF-B0E2-390CA1981813}"/>
              </a:ext>
            </a:extLst>
          </p:cNvPr>
          <p:cNvSpPr txBox="1">
            <a:spLocks/>
          </p:cNvSpPr>
          <p:nvPr/>
        </p:nvSpPr>
        <p:spPr>
          <a:xfrm>
            <a:off x="2865580" y="5462090"/>
            <a:ext cx="686723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1600" dirty="0"/>
              <a:t>Ideálna štruktúra autopilota systému navádzania, navigácie a riadenia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879F7C99-648B-461A-B83C-5EF6AE23873A}"/>
              </a:ext>
            </a:extLst>
          </p:cNvPr>
          <p:cNvSpPr txBox="1"/>
          <p:nvPr/>
        </p:nvSpPr>
        <p:spPr>
          <a:xfrm>
            <a:off x="0" y="6642556"/>
            <a:ext cx="93264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9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Zdroj: </a:t>
            </a:r>
            <a:r>
              <a:rPr lang="sk-SK" sz="900" dirty="0" err="1"/>
              <a:t>Nonami</a:t>
            </a:r>
            <a:r>
              <a:rPr lang="sk-SK" sz="900" dirty="0"/>
              <a:t> K, </a:t>
            </a:r>
            <a:r>
              <a:rPr lang="sk-SK" sz="900" dirty="0" err="1"/>
              <a:t>Kendoul</a:t>
            </a:r>
            <a:r>
              <a:rPr lang="sk-SK" sz="900" dirty="0"/>
              <a:t> F, </a:t>
            </a:r>
            <a:r>
              <a:rPr lang="sk-SK" sz="900" dirty="0" err="1"/>
              <a:t>Wan</a:t>
            </a:r>
            <a:r>
              <a:rPr lang="sk-SK" sz="900" dirty="0"/>
              <a:t> W, Suzuki S, </a:t>
            </a:r>
            <a:r>
              <a:rPr lang="sk-SK" sz="900" dirty="0" err="1"/>
              <a:t>Nakazawa</a:t>
            </a:r>
            <a:r>
              <a:rPr lang="sk-SK" sz="900" dirty="0"/>
              <a:t> D. </a:t>
            </a:r>
            <a:r>
              <a:rPr lang="sk-SK" sz="900" i="1" dirty="0" err="1"/>
              <a:t>Autonomous</a:t>
            </a:r>
            <a:r>
              <a:rPr lang="sk-SK" sz="900" i="1" dirty="0"/>
              <a:t> </a:t>
            </a:r>
            <a:r>
              <a:rPr lang="sk-SK" sz="900" i="1" dirty="0" err="1"/>
              <a:t>Flying</a:t>
            </a:r>
            <a:r>
              <a:rPr lang="sk-SK" sz="900" i="1" dirty="0"/>
              <a:t> </a:t>
            </a:r>
            <a:r>
              <a:rPr lang="sk-SK" sz="900" i="1" dirty="0" err="1"/>
              <a:t>Robots</a:t>
            </a:r>
            <a:r>
              <a:rPr lang="sk-SK" sz="900" dirty="0"/>
              <a:t>. </a:t>
            </a:r>
            <a:r>
              <a:rPr lang="sk-SK" sz="900" dirty="0" err="1"/>
              <a:t>Springer</a:t>
            </a:r>
            <a:r>
              <a:rPr lang="sk-SK" sz="900" dirty="0"/>
              <a:t>: Japan; 2010.</a:t>
            </a:r>
          </a:p>
        </p:txBody>
      </p:sp>
    </p:spTree>
    <p:extLst>
      <p:ext uri="{BB962C8B-B14F-4D97-AF65-F5344CB8AC3E}">
        <p14:creationId xmlns:p14="http://schemas.microsoft.com/office/powerpoint/2010/main" val="140901618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E19A72DD-02D4-43DE-98BB-ACBA6EF2A4AE}"/>
              </a:ext>
            </a:extLst>
          </p:cNvPr>
          <p:cNvSpPr txBox="1">
            <a:spLocks/>
          </p:cNvSpPr>
          <p:nvPr/>
        </p:nvSpPr>
        <p:spPr>
          <a:xfrm>
            <a:off x="3723409" y="196596"/>
            <a:ext cx="474518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600" dirty="0"/>
              <a:t>Rozdelenie dronov na základe ich autonómnosti</a:t>
            </a:r>
            <a:endParaRPr lang="sk-SK" sz="16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5873071-08B3-4A43-88E1-C71E5F95C4CD}"/>
              </a:ext>
            </a:extLst>
          </p:cNvPr>
          <p:cNvSpPr txBox="1"/>
          <p:nvPr/>
        </p:nvSpPr>
        <p:spPr>
          <a:xfrm>
            <a:off x="0" y="6661404"/>
            <a:ext cx="81649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9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Zdroj: </a:t>
            </a:r>
            <a:r>
              <a:rPr lang="en-US" sz="900" dirty="0" err="1"/>
              <a:t>Nonami</a:t>
            </a:r>
            <a:r>
              <a:rPr lang="en-US" sz="900" dirty="0"/>
              <a:t> K, Inoue S. Research on sub-committee of aerial robot of </a:t>
            </a:r>
            <a:r>
              <a:rPr lang="en-US" sz="900" dirty="0" err="1"/>
              <a:t>ImPACT</a:t>
            </a:r>
            <a:r>
              <a:rPr lang="en-US" sz="900" dirty="0"/>
              <a:t>/TRC. </a:t>
            </a:r>
            <a:r>
              <a:rPr lang="en-US" sz="900" i="1" dirty="0"/>
              <a:t>Journal of the Robotics Society of Japan </a:t>
            </a:r>
            <a:r>
              <a:rPr lang="en-US" sz="900" dirty="0"/>
              <a:t>2017; 35(10):700–706.</a:t>
            </a:r>
            <a:endParaRPr lang="sk-SK" sz="9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AB32D50E-F4F3-4A01-9A5C-A8E4EF6FC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95" y="628072"/>
            <a:ext cx="8484410" cy="58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43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BB16B-9DD9-4927-82B1-5CC33242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66370" cy="1609344"/>
          </a:xfrm>
        </p:spPr>
        <p:txBody>
          <a:bodyPr>
            <a:normAutofit/>
          </a:bodyPr>
          <a:lstStyle/>
          <a:p>
            <a:r>
              <a:rPr lang="sk-SK" sz="3900" dirty="0">
                <a:effectLst/>
              </a:rPr>
              <a:t>Ideálny stav autonómie </a:t>
            </a:r>
            <a:r>
              <a:rPr lang="sk-SK" sz="3900" dirty="0" err="1">
                <a:effectLst/>
              </a:rPr>
              <a:t>dronov</a:t>
            </a:r>
            <a:r>
              <a:rPr lang="sk-SK" sz="3900" dirty="0">
                <a:effectLst/>
              </a:rPr>
              <a:t> v blízkej budúcnosti</a:t>
            </a:r>
            <a:endParaRPr lang="sk-SK" sz="39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55D665-119A-42DE-B2AA-15BC512B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05704"/>
            <a:ext cx="9912189" cy="405079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sk-SK" dirty="0">
                <a:latin typeface="Bahnschrift Light SemiCondensed" panose="020B0502040204020203" pitchFamily="34" charset="0"/>
              </a:rPr>
              <a:t>Lietajúci robot na priemyselné využitie novej generácie musí byť "</a:t>
            </a:r>
            <a:r>
              <a:rPr lang="sk-SK" dirty="0" err="1">
                <a:latin typeface="Bahnschrift Light SemiCondensed" panose="020B0502040204020203" pitchFamily="34" charset="0"/>
              </a:rPr>
              <a:t>dronom</a:t>
            </a:r>
            <a:r>
              <a:rPr lang="sk-SK" dirty="0">
                <a:latin typeface="Bahnschrift Light SemiCondensed" panose="020B0502040204020203" pitchFamily="34" charset="0"/>
              </a:rPr>
              <a:t>, ktorý nikdy nehavaruje", teda pred haváriou vykoná núdzové pristátie na bezpečnom mieste, ktoré vyhľadá sám lietajúci robot. </a:t>
            </a:r>
          </a:p>
          <a:p>
            <a:pPr algn="just">
              <a:lnSpc>
                <a:spcPct val="120000"/>
              </a:lnSpc>
            </a:pPr>
            <a:r>
              <a:rPr lang="sk-SK" dirty="0">
                <a:latin typeface="Bahnschrift Light SemiCondensed" panose="020B0502040204020203" pitchFamily="34" charset="0"/>
              </a:rPr>
              <a:t>V tomto zmysle takýto lietajúci robot na priemyselné použitie ešte nebol uvedený na trh. Lietajúci robot sa však vyvíja tak rýchlo, že v najbližších rokoch bude mať lietajúci robot autonómiu triedy A.</a:t>
            </a:r>
          </a:p>
        </p:txBody>
      </p:sp>
    </p:spTree>
    <p:extLst>
      <p:ext uri="{BB962C8B-B14F-4D97-AF65-F5344CB8AC3E}">
        <p14:creationId xmlns:p14="http://schemas.microsoft.com/office/powerpoint/2010/main" val="11861326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862EE-ADF0-4CA1-89E8-93B443CD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542" y="1533823"/>
            <a:ext cx="9966960" cy="3035808"/>
          </a:xfrm>
        </p:spPr>
        <p:txBody>
          <a:bodyPr/>
          <a:lstStyle/>
          <a:p>
            <a:r>
              <a:rPr lang="sk-SK" sz="6000" dirty="0">
                <a:latin typeface="Bahnschrift SemiBold SemiConden" panose="020B0502040204020203" pitchFamily="34" charset="0"/>
              </a:rPr>
              <a:t>Ďakujem za pozornosť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59C30B-DD1A-4C64-B4B5-8913024A7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Vypracoval: Alexej Putiška</a:t>
            </a:r>
          </a:p>
        </p:txBody>
      </p:sp>
    </p:spTree>
    <p:extLst>
      <p:ext uri="{BB962C8B-B14F-4D97-AF65-F5344CB8AC3E}">
        <p14:creationId xmlns:p14="http://schemas.microsoft.com/office/powerpoint/2010/main" val="340512122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Typ dre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 drev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 drev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286</TotalTime>
  <Words>244</Words>
  <Application>Microsoft Office PowerPoint</Application>
  <PresentationFormat>Širokouhlá</PresentationFormat>
  <Paragraphs>18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5" baseType="lpstr">
      <vt:lpstr>Arial</vt:lpstr>
      <vt:lpstr>Bahnschrift Light SemiCondensed</vt:lpstr>
      <vt:lpstr>Bahnschrift SemiBold SemiConden</vt:lpstr>
      <vt:lpstr>Calibri</vt:lpstr>
      <vt:lpstr>Rockwell</vt:lpstr>
      <vt:lpstr>Rockwell Condensed</vt:lpstr>
      <vt:lpstr>Wingdings</vt:lpstr>
      <vt:lpstr>Typ dreva</vt:lpstr>
      <vt:lpstr>Autopilot v robotických dronoch</vt:lpstr>
      <vt:lpstr>Obsah</vt:lpstr>
      <vt:lpstr>úvod</vt:lpstr>
      <vt:lpstr>Prezentácia programu PowerPoint</vt:lpstr>
      <vt:lpstr>Prezentácia programu PowerPoint</vt:lpstr>
      <vt:lpstr>Ideálny stav autonómie dronov v blízkej budúcnosti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Autopilot v robotických dronoch</dc:title>
  <dc:creator>Alexej Putiška</dc:creator>
  <cp:lastModifiedBy>Alexej Putiška</cp:lastModifiedBy>
  <cp:revision>9</cp:revision>
  <dcterms:created xsi:type="dcterms:W3CDTF">2021-11-27T18:25:22Z</dcterms:created>
  <dcterms:modified xsi:type="dcterms:W3CDTF">2021-12-09T14:56:11Z</dcterms:modified>
</cp:coreProperties>
</file>