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EFFD4D-0643-4CA4-8196-F66EF08CA0B0}">
          <p14:sldIdLst>
            <p14:sldId id="260"/>
            <p14:sldId id="256"/>
            <p14:sldId id="258"/>
            <p14:sldId id="257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/>
              <a:t>Уровень СТРЕССА во время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MD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Уровень СТРЕССА во 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Flappy bird</c:v>
                </c:pt>
                <c:pt idx="1">
                  <c:v>ВОЙНЫ</c:v>
                </c:pt>
                <c:pt idx="2">
                  <c:v>Dark Souls</c:v>
                </c:pt>
                <c:pt idx="3">
                  <c:v>другие более веселых занятий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18.2</c:v>
                </c:pt>
                <c:pt idx="1">
                  <c:v>4</c:v>
                </c:pt>
                <c:pt idx="2">
                  <c:v>1.3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4-4563-AAAD-3BE45065F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M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M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5941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855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5759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9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8987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6407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0696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156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718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6597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5489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372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253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666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260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533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7402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4FE98C-0FF5-4B39-9B31-03A928206A4C}" type="datetimeFigureOut">
              <a:rPr lang="ru-MD" smtClean="0"/>
              <a:t>24.01.2023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496951-E8E0-45BB-8B0A-5A545722E2A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254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4F0D1-B8EB-35E0-BD82-B9AECDA9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FlappyBird</a:t>
            </a:r>
            <a:endParaRPr lang="ru-MD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4D923-7911-B7C0-8A89-EB73F819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20" y="5881323"/>
            <a:ext cx="2782980" cy="970450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Суворов Роман</a:t>
            </a:r>
          </a:p>
          <a:p>
            <a:pPr marL="36900" indent="0">
              <a:buNone/>
            </a:pPr>
            <a:r>
              <a:rPr lang="ru-RU" dirty="0"/>
              <a:t>Филиппов Алексей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8841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559E-47C1-FD0C-510F-9C5F8321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69540"/>
            <a:ext cx="9440034" cy="1828801"/>
          </a:xfrm>
        </p:spPr>
        <p:txBody>
          <a:bodyPr/>
          <a:lstStyle/>
          <a:p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482EFD-9123-7133-8996-BC32DE773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M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25544-CA7A-5C28-48C9-A04D4825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7" y="695325"/>
            <a:ext cx="97155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7C4AA-490A-DD17-9B24-11B7EE49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же именно </a:t>
            </a:r>
            <a:r>
              <a:rPr lang="en-US" dirty="0" err="1"/>
              <a:t>FlappyBird</a:t>
            </a:r>
            <a:r>
              <a:rPr lang="ru-RU" dirty="0"/>
              <a:t>?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3712B-1E92-AE65-D6CD-3AD250AA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сложная игра</a:t>
            </a:r>
          </a:p>
          <a:p>
            <a:r>
              <a:rPr lang="ru-MD" dirty="0"/>
              <a:t>Первое что пришло в голову</a:t>
            </a:r>
          </a:p>
          <a:p>
            <a:r>
              <a:rPr lang="ru-MD" dirty="0"/>
              <a:t>Не такая и сложная в реализации</a:t>
            </a:r>
          </a:p>
          <a:p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9A8B96-1279-BC42-968B-0A129914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977" y="1479382"/>
            <a:ext cx="2877750" cy="52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FC8D4B3-A959-99EB-6850-032C12CDA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95671"/>
              </p:ext>
            </p:extLst>
          </p:nvPr>
        </p:nvGraphicFramePr>
        <p:xfrm>
          <a:off x="914400" y="430823"/>
          <a:ext cx="10506808" cy="5360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1A784A-80AE-FF68-D80C-A35E93B23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1" y="1186961"/>
            <a:ext cx="10913831" cy="431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C5CCA-F6BA-78B4-59BF-F25560F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43BA0-4EBB-1280-6492-6D703F72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разделена на 2 главных класса Колонны и Птичка</a:t>
            </a:r>
          </a:p>
          <a:p>
            <a:r>
              <a:rPr lang="ru-RU" dirty="0"/>
              <a:t>В создании программы использовалось много функций модуля </a:t>
            </a:r>
            <a:r>
              <a:rPr lang="en-US" dirty="0" err="1"/>
              <a:t>PyGame</a:t>
            </a:r>
            <a:endParaRPr lang="ru-RU" dirty="0"/>
          </a:p>
          <a:p>
            <a:pPr lvl="1"/>
            <a:r>
              <a:rPr lang="ru-RU" dirty="0"/>
              <a:t>Их слишком много мне лень перечислять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AEDCA-EAA8-4C49-FACF-60FC1C27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127" y="2548991"/>
            <a:ext cx="2329109" cy="42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497DD-7EE8-466D-3C08-CCBA043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FE2F1-0035-FCC6-CE5E-9EFCF76A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бедующем мы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Улучшим смерть птички и </a:t>
            </a:r>
            <a:r>
              <a:rPr lang="ru-RU" dirty="0" err="1"/>
              <a:t>спавн</a:t>
            </a:r>
            <a:r>
              <a:rPr lang="ru-RU" dirty="0"/>
              <a:t> колонн</a:t>
            </a:r>
          </a:p>
          <a:p>
            <a:r>
              <a:rPr lang="ru-MD" dirty="0"/>
              <a:t>Добавим скины</a:t>
            </a:r>
          </a:p>
          <a:p>
            <a:r>
              <a:rPr lang="ru-MD" dirty="0"/>
              <a:t>Добавим разные уровни сложности</a:t>
            </a:r>
          </a:p>
          <a:p>
            <a:r>
              <a:rPr lang="ru-MD" dirty="0"/>
              <a:t>Добавим летящих монстров</a:t>
            </a:r>
          </a:p>
          <a:p>
            <a:r>
              <a:rPr lang="ru-MD" dirty="0"/>
              <a:t>Добавим улучшенное стартовое меню</a:t>
            </a:r>
          </a:p>
        </p:txBody>
      </p:sp>
    </p:spTree>
    <p:extLst>
      <p:ext uri="{BB962C8B-B14F-4D97-AF65-F5344CB8AC3E}">
        <p14:creationId xmlns:p14="http://schemas.microsoft.com/office/powerpoint/2010/main" val="289678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13E52-75FD-9DDA-24A1-A024C6CD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61" y="3276599"/>
            <a:ext cx="10353762" cy="970450"/>
          </a:xfrm>
        </p:spPr>
        <p:txBody>
          <a:bodyPr>
            <a:noAutofit/>
          </a:bodyPr>
          <a:lstStyle/>
          <a:p>
            <a:r>
              <a:rPr lang="ru-RU" sz="8000" dirty="0">
                <a:latin typeface="Arial Black" panose="020B0A04020102020204" pitchFamily="34" charset="0"/>
              </a:rPr>
              <a:t>Конец!</a:t>
            </a:r>
            <a:br>
              <a:rPr lang="ru-MD" sz="8000" dirty="0">
                <a:latin typeface="Arial Black" panose="020B0A04020102020204" pitchFamily="34" charset="0"/>
              </a:rPr>
            </a:br>
            <a:endParaRPr lang="ru-MD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1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73</TotalTime>
  <Words>77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Calisto MT</vt:lpstr>
      <vt:lpstr>Wingdings 2</vt:lpstr>
      <vt:lpstr>Сланец</vt:lpstr>
      <vt:lpstr>FlappyBird</vt:lpstr>
      <vt:lpstr>Презентация PowerPoint</vt:lpstr>
      <vt:lpstr>Почему же именно FlappyBird?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dc:creator>Роман Суворов</dc:creator>
  <cp:lastModifiedBy>Роман Суворов</cp:lastModifiedBy>
  <cp:revision>1</cp:revision>
  <dcterms:created xsi:type="dcterms:W3CDTF">2023-01-24T11:28:26Z</dcterms:created>
  <dcterms:modified xsi:type="dcterms:W3CDTF">2023-01-24T12:41:30Z</dcterms:modified>
</cp:coreProperties>
</file>