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AC57-D0C5-4B71-943C-56EC41902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7B83A-50AB-4182-9DD6-06D6A512A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33C4-5825-4B76-B105-736B01A8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9BE0-1BE6-4683-BD5A-A82F0E85931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CA90-4DA1-4F5E-98F2-CCF39DEC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D7EDA-5B30-498E-AC4F-72324AD8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8C4F-7BAD-42E7-BD78-F40B305F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3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2FEF-DDA4-4E17-9D61-53A2B36E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7BEAE-1A47-4AC8-A565-99D86850B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9AC11-7350-4ECA-B765-4CE76A59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9BE0-1BE6-4683-BD5A-A82F0E85931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7256B-DC8B-4574-80D0-1A5B315C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7A9C-CF64-4C7D-82BE-912F176A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8C4F-7BAD-42E7-BD78-F40B305F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853DF-E2C0-4D7B-B969-59FAECD4C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FAE77-5F33-4FB2-9BE8-9372F8E5F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6A29C-9712-4B92-BD2B-CF644A79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9BE0-1BE6-4683-BD5A-A82F0E85931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A11A6-BB49-4FA6-AD85-24AC1E1F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B5D62-F203-455D-B926-55E066CB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8C4F-7BAD-42E7-BD78-F40B305F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1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81EE-0ACA-410A-9A9D-AA2BF7C6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9B7A-99BB-46F8-9C49-7259A022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E718-7DF2-49BA-8B68-3F2B6985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9BE0-1BE6-4683-BD5A-A82F0E85931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71AA-CB97-4C01-BECB-5A1D5941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DC505-D6F9-4BD0-B151-8EA505BF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8C4F-7BAD-42E7-BD78-F40B305F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9966-933A-4B51-AB42-BB09B59A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1E7FB-348B-4B29-B53D-C4B7921BB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15A5-FF14-4434-B755-8B026112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9BE0-1BE6-4683-BD5A-A82F0E85931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3C01-D97C-4E4E-8BAB-A9162620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D8FC-2E1B-4335-8768-BBDC769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8C4F-7BAD-42E7-BD78-F40B305F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A9B7-ED6E-4B19-92F7-1D9BEF95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2E2E-83FC-44C5-A562-10A4943F7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53EDF-DF62-4A44-84AC-BCD16C0B9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6520C-0A65-4551-8E00-9547AB9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9BE0-1BE6-4683-BD5A-A82F0E85931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D9A17-7CA8-4357-A801-463924C3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A6A4A-0D5B-4D78-9CB6-127ECF6E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8C4F-7BAD-42E7-BD78-F40B305F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300D-A2C1-4CE7-96EC-F2AC63A8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D260D-CEB2-4604-AA3C-3D9309865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FC593-438B-47C4-9F97-0425F5B00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16BFD-730F-4ED4-8BE8-E7EB5A09D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798B6-9CC3-4AD2-A5AB-BAF4AFDDD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68F29-0954-4531-9761-BCD97BC5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9BE0-1BE6-4683-BD5A-A82F0E85931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E85D2-E952-4905-B1BF-9F061417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3AE1F-D7F0-47DA-983B-BB729C08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8C4F-7BAD-42E7-BD78-F40B305F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9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50E0-1187-4008-BD05-5288B13F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9BCFC-023A-451D-89AE-E518ED1D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9BE0-1BE6-4683-BD5A-A82F0E85931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FA3F0-19A3-4B66-B7D5-F31CFB3A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464F9-FE85-4AC3-A8BC-83224114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8C4F-7BAD-42E7-BD78-F40B305F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60757-E717-438A-928E-4ADB0BE1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9BE0-1BE6-4683-BD5A-A82F0E85931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AAC6E-138E-4EDC-8B9B-CBE8CFC5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FF1F2-4974-452C-A0D8-C2AC94C5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8C4F-7BAD-42E7-BD78-F40B305F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A33E-1B11-499A-82D7-27C17A6B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5B6C-1081-4B37-A8B8-2194AF7E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D1BB-4D5F-45E0-AE35-87972699D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DEACE-638A-4A63-996E-987D5909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9BE0-1BE6-4683-BD5A-A82F0E85931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5DF75-E063-4DCA-A9E4-4340690E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9700B-A6C8-4FD7-B747-DD39EB4B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8C4F-7BAD-42E7-BD78-F40B305F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92DF-272B-44ED-9EE6-402F0416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69768-0C5C-4493-B6FE-CD869ADD6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213A6-FC83-48F0-8738-F201B47E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F6853-0E70-4AE8-8A93-433920D7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9BE0-1BE6-4683-BD5A-A82F0E85931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17F44-A086-40F0-B8CD-6B563003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713A6-8EDB-4E00-93B0-CC68212F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28C4F-7BAD-42E7-BD78-F40B305F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DA103-D67A-42DD-BE5A-E46BDCAD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5FC14-F85A-4837-9533-5DFBABB98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210D-0472-41D9-8185-A2B7EE40B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9BE0-1BE6-4683-BD5A-A82F0E85931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48716-6CA4-495A-B41B-8182DC99C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18D8-2E55-46D2-B5D9-03000313C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28C4F-7BAD-42E7-BD78-F40B305F3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4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27F7A7-8D80-400C-AE65-35D264D4BB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3A3446-EFBB-4C8D-A666-18C870E9F482}"/>
              </a:ext>
            </a:extLst>
          </p:cNvPr>
          <p:cNvGrpSpPr/>
          <p:nvPr/>
        </p:nvGrpSpPr>
        <p:grpSpPr>
          <a:xfrm>
            <a:off x="4596306" y="2450967"/>
            <a:ext cx="2999389" cy="1956066"/>
            <a:chOff x="3462957" y="1763080"/>
            <a:chExt cx="4475240" cy="3063147"/>
          </a:xfrm>
        </p:grpSpPr>
        <p:pic>
          <p:nvPicPr>
            <p:cNvPr id="3" name="Picture 2" descr="Golden Gate Bridge - Length, Facts &amp; Height - HISTORY">
              <a:extLst>
                <a:ext uri="{FF2B5EF4-FFF2-40B4-BE49-F238E27FC236}">
                  <a16:creationId xmlns:a16="http://schemas.microsoft.com/office/drawing/2014/main" id="{846D1E32-C0B7-475E-89B5-7A53185B7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3" r="20981" b="2031"/>
            <a:stretch>
              <a:fillRect/>
            </a:stretch>
          </p:blipFill>
          <p:spPr bwMode="auto">
            <a:xfrm>
              <a:off x="3462957" y="1763080"/>
              <a:ext cx="2373437" cy="1938481"/>
            </a:xfrm>
            <a:custGeom>
              <a:avLst/>
              <a:gdLst>
                <a:gd name="connsiteX0" fmla="*/ 4175465 w 4599709"/>
                <a:gd name="connsiteY0" fmla="*/ 0 h 4575687"/>
                <a:gd name="connsiteX1" fmla="*/ 4331765 w 4599709"/>
                <a:gd name="connsiteY1" fmla="*/ 0 h 4575687"/>
                <a:gd name="connsiteX2" fmla="*/ 4331765 w 4599709"/>
                <a:gd name="connsiteY2" fmla="*/ 1799831 h 4575687"/>
                <a:gd name="connsiteX3" fmla="*/ 4186629 w 4599709"/>
                <a:gd name="connsiteY3" fmla="*/ 1799831 h 4575687"/>
                <a:gd name="connsiteX4" fmla="*/ 3963342 w 4599709"/>
                <a:gd name="connsiteY4" fmla="*/ 1325249 h 4575687"/>
                <a:gd name="connsiteX5" fmla="*/ 3578172 w 4599709"/>
                <a:gd name="connsiteY5" fmla="*/ 801418 h 4575687"/>
                <a:gd name="connsiteX6" fmla="*/ 3047866 w 4599709"/>
                <a:gd name="connsiteY6" fmla="*/ 393993 h 4575687"/>
                <a:gd name="connsiteX7" fmla="*/ 2333347 w 4599709"/>
                <a:gd name="connsiteY7" fmla="*/ 250724 h 4575687"/>
                <a:gd name="connsiteX8" fmla="*/ 1825370 w 4599709"/>
                <a:gd name="connsiteY8" fmla="*/ 371607 h 4575687"/>
                <a:gd name="connsiteX9" fmla="*/ 1629994 w 4599709"/>
                <a:gd name="connsiteY9" fmla="*/ 671579 h 4575687"/>
                <a:gd name="connsiteX10" fmla="*/ 1769548 w 4599709"/>
                <a:gd name="connsiteY10" fmla="*/ 993936 h 4575687"/>
                <a:gd name="connsiteX11" fmla="*/ 2177047 w 4599709"/>
                <a:gd name="connsiteY11" fmla="*/ 1240182 h 4575687"/>
                <a:gd name="connsiteX12" fmla="*/ 2908311 w 4599709"/>
                <a:gd name="connsiteY12" fmla="*/ 1571494 h 4575687"/>
                <a:gd name="connsiteX13" fmla="*/ 3740055 w 4599709"/>
                <a:gd name="connsiteY13" fmla="*/ 1969964 h 4575687"/>
                <a:gd name="connsiteX14" fmla="*/ 4354094 w 4599709"/>
                <a:gd name="connsiteY14" fmla="*/ 2457977 h 4575687"/>
                <a:gd name="connsiteX15" fmla="*/ 4599709 w 4599709"/>
                <a:gd name="connsiteY15" fmla="*/ 3125078 h 4575687"/>
                <a:gd name="connsiteX16" fmla="*/ 3946595 w 4599709"/>
                <a:gd name="connsiteY16" fmla="*/ 4163786 h 4575687"/>
                <a:gd name="connsiteX17" fmla="*/ 2366841 w 4599709"/>
                <a:gd name="connsiteY17" fmla="*/ 4513006 h 4575687"/>
                <a:gd name="connsiteX18" fmla="*/ 1429036 w 4599709"/>
                <a:gd name="connsiteY18" fmla="*/ 4351827 h 4575687"/>
                <a:gd name="connsiteX19" fmla="*/ 547053 w 4599709"/>
                <a:gd name="connsiteY19" fmla="*/ 3984699 h 4575687"/>
                <a:gd name="connsiteX20" fmla="*/ 290274 w 4599709"/>
                <a:gd name="connsiteY20" fmla="*/ 4172740 h 4575687"/>
                <a:gd name="connsiteX21" fmla="*/ 156300 w 4599709"/>
                <a:gd name="connsiteY21" fmla="*/ 4575687 h 4575687"/>
                <a:gd name="connsiteX22" fmla="*/ 0 w 4599709"/>
                <a:gd name="connsiteY22" fmla="*/ 4575687 h 4575687"/>
                <a:gd name="connsiteX23" fmla="*/ 0 w 4599709"/>
                <a:gd name="connsiteY23" fmla="*/ 2569907 h 4575687"/>
                <a:gd name="connsiteX24" fmla="*/ 145136 w 4599709"/>
                <a:gd name="connsiteY24" fmla="*/ 2569907 h 4575687"/>
                <a:gd name="connsiteX25" fmla="*/ 725682 w 4599709"/>
                <a:gd name="connsiteY25" fmla="*/ 3635478 h 4575687"/>
                <a:gd name="connsiteX26" fmla="*/ 1356468 w 4599709"/>
                <a:gd name="connsiteY26" fmla="*/ 4145877 h 4575687"/>
                <a:gd name="connsiteX27" fmla="*/ 2188211 w 4599709"/>
                <a:gd name="connsiteY27" fmla="*/ 4316010 h 4575687"/>
                <a:gd name="connsiteX28" fmla="*/ 2668278 w 4599709"/>
                <a:gd name="connsiteY28" fmla="*/ 4195126 h 4575687"/>
                <a:gd name="connsiteX29" fmla="*/ 2869236 w 4599709"/>
                <a:gd name="connsiteY29" fmla="*/ 3859337 h 4575687"/>
                <a:gd name="connsiteX30" fmla="*/ 2712935 w 4599709"/>
                <a:gd name="connsiteY30" fmla="*/ 3447436 h 4575687"/>
                <a:gd name="connsiteX31" fmla="*/ 2221704 w 4599709"/>
                <a:gd name="connsiteY31" fmla="*/ 3156419 h 4575687"/>
                <a:gd name="connsiteX32" fmla="*/ 1445782 w 4599709"/>
                <a:gd name="connsiteY32" fmla="*/ 2807198 h 4575687"/>
                <a:gd name="connsiteX33" fmla="*/ 708936 w 4599709"/>
                <a:gd name="connsiteY33" fmla="*/ 2431114 h 4575687"/>
                <a:gd name="connsiteX34" fmla="*/ 251197 w 4599709"/>
                <a:gd name="connsiteY34" fmla="*/ 2014735 h 4575687"/>
                <a:gd name="connsiteX35" fmla="*/ 89314 w 4599709"/>
                <a:gd name="connsiteY35" fmla="*/ 1477473 h 4575687"/>
                <a:gd name="connsiteX36" fmla="*/ 714518 w 4599709"/>
                <a:gd name="connsiteY36" fmla="*/ 452197 h 4575687"/>
                <a:gd name="connsiteX37" fmla="*/ 2244033 w 4599709"/>
                <a:gd name="connsiteY37" fmla="*/ 89545 h 4575687"/>
                <a:gd name="connsiteX38" fmla="*/ 3047866 w 4599709"/>
                <a:gd name="connsiteY38" fmla="*/ 214906 h 4575687"/>
                <a:gd name="connsiteX39" fmla="*/ 3795876 w 4599709"/>
                <a:gd name="connsiteY39" fmla="*/ 510400 h 4575687"/>
                <a:gd name="connsiteX40" fmla="*/ 4063821 w 4599709"/>
                <a:gd name="connsiteY40" fmla="*/ 358176 h 4575687"/>
                <a:gd name="connsiteX41" fmla="*/ 4175465 w 4599709"/>
                <a:gd name="connsiteY41" fmla="*/ 0 h 457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599709" h="4575687">
                  <a:moveTo>
                    <a:pt x="4175465" y="0"/>
                  </a:moveTo>
                  <a:lnTo>
                    <a:pt x="4331765" y="0"/>
                  </a:lnTo>
                  <a:lnTo>
                    <a:pt x="4331765" y="1799831"/>
                  </a:lnTo>
                  <a:lnTo>
                    <a:pt x="4186629" y="1799831"/>
                  </a:lnTo>
                  <a:cubicBezTo>
                    <a:pt x="4127085" y="1656560"/>
                    <a:pt x="4052657" y="1498367"/>
                    <a:pt x="3963342" y="1325249"/>
                  </a:cubicBezTo>
                  <a:cubicBezTo>
                    <a:pt x="3874027" y="1152131"/>
                    <a:pt x="3745637" y="977520"/>
                    <a:pt x="3578172" y="801418"/>
                  </a:cubicBezTo>
                  <a:cubicBezTo>
                    <a:pt x="3410707" y="625315"/>
                    <a:pt x="3233938" y="489506"/>
                    <a:pt x="3047866" y="393993"/>
                  </a:cubicBezTo>
                  <a:cubicBezTo>
                    <a:pt x="2861794" y="298480"/>
                    <a:pt x="2623620" y="250724"/>
                    <a:pt x="2333347" y="250724"/>
                  </a:cubicBezTo>
                  <a:cubicBezTo>
                    <a:pt x="2124947" y="250724"/>
                    <a:pt x="1955620" y="291018"/>
                    <a:pt x="1825370" y="371607"/>
                  </a:cubicBezTo>
                  <a:cubicBezTo>
                    <a:pt x="1695120" y="452197"/>
                    <a:pt x="1629994" y="552187"/>
                    <a:pt x="1629994" y="671579"/>
                  </a:cubicBezTo>
                  <a:cubicBezTo>
                    <a:pt x="1629994" y="808880"/>
                    <a:pt x="1676512" y="916332"/>
                    <a:pt x="1769548" y="993936"/>
                  </a:cubicBezTo>
                  <a:cubicBezTo>
                    <a:pt x="1862584" y="1071541"/>
                    <a:pt x="1998417" y="1153624"/>
                    <a:pt x="2177047" y="1240182"/>
                  </a:cubicBezTo>
                  <a:cubicBezTo>
                    <a:pt x="2355676" y="1326741"/>
                    <a:pt x="2599431" y="1437178"/>
                    <a:pt x="2908311" y="1571494"/>
                  </a:cubicBezTo>
                  <a:cubicBezTo>
                    <a:pt x="3217191" y="1705810"/>
                    <a:pt x="3494440" y="1838633"/>
                    <a:pt x="3740055" y="1969964"/>
                  </a:cubicBezTo>
                  <a:cubicBezTo>
                    <a:pt x="3985670" y="2101294"/>
                    <a:pt x="4190350" y="2263966"/>
                    <a:pt x="4354094" y="2457977"/>
                  </a:cubicBezTo>
                  <a:cubicBezTo>
                    <a:pt x="4517837" y="2651989"/>
                    <a:pt x="4599709" y="2874356"/>
                    <a:pt x="4599709" y="3125078"/>
                  </a:cubicBezTo>
                  <a:cubicBezTo>
                    <a:pt x="4599709" y="3584736"/>
                    <a:pt x="4382004" y="3930972"/>
                    <a:pt x="3946595" y="4163786"/>
                  </a:cubicBezTo>
                  <a:cubicBezTo>
                    <a:pt x="3511185" y="4396599"/>
                    <a:pt x="2984602" y="4513006"/>
                    <a:pt x="2366841" y="4513006"/>
                  </a:cubicBezTo>
                  <a:cubicBezTo>
                    <a:pt x="2046797" y="4513006"/>
                    <a:pt x="1734195" y="4459281"/>
                    <a:pt x="1429036" y="4351827"/>
                  </a:cubicBezTo>
                  <a:cubicBezTo>
                    <a:pt x="1131320" y="4232436"/>
                    <a:pt x="837326" y="4110060"/>
                    <a:pt x="547053" y="3984699"/>
                  </a:cubicBezTo>
                  <a:cubicBezTo>
                    <a:pt x="450296" y="3984699"/>
                    <a:pt x="364702" y="4047379"/>
                    <a:pt x="290274" y="4172740"/>
                  </a:cubicBezTo>
                  <a:cubicBezTo>
                    <a:pt x="215844" y="4298102"/>
                    <a:pt x="171186" y="4432417"/>
                    <a:pt x="156300" y="4575687"/>
                  </a:cubicBezTo>
                  <a:lnTo>
                    <a:pt x="0" y="4575687"/>
                  </a:lnTo>
                  <a:lnTo>
                    <a:pt x="0" y="2569907"/>
                  </a:lnTo>
                  <a:lnTo>
                    <a:pt x="145136" y="2569907"/>
                  </a:lnTo>
                  <a:cubicBezTo>
                    <a:pt x="338652" y="3053444"/>
                    <a:pt x="532168" y="3408634"/>
                    <a:pt x="725682" y="3635478"/>
                  </a:cubicBezTo>
                  <a:cubicBezTo>
                    <a:pt x="919198" y="3862322"/>
                    <a:pt x="1129460" y="4032455"/>
                    <a:pt x="1356468" y="4145877"/>
                  </a:cubicBezTo>
                  <a:cubicBezTo>
                    <a:pt x="1583476" y="4259299"/>
                    <a:pt x="1860723" y="4316010"/>
                    <a:pt x="2188211" y="4316010"/>
                  </a:cubicBezTo>
                  <a:cubicBezTo>
                    <a:pt x="2374283" y="4316010"/>
                    <a:pt x="2534306" y="4275716"/>
                    <a:pt x="2668278" y="4195126"/>
                  </a:cubicBezTo>
                  <a:cubicBezTo>
                    <a:pt x="2802250" y="4114537"/>
                    <a:pt x="2869236" y="4002607"/>
                    <a:pt x="2869236" y="3859337"/>
                  </a:cubicBezTo>
                  <a:cubicBezTo>
                    <a:pt x="2869236" y="3674280"/>
                    <a:pt x="2817136" y="3536980"/>
                    <a:pt x="2712935" y="3447436"/>
                  </a:cubicBezTo>
                  <a:cubicBezTo>
                    <a:pt x="2608735" y="3357893"/>
                    <a:pt x="2444991" y="3260886"/>
                    <a:pt x="2221704" y="3156419"/>
                  </a:cubicBezTo>
                  <a:cubicBezTo>
                    <a:pt x="1998417" y="3051950"/>
                    <a:pt x="1739776" y="2935544"/>
                    <a:pt x="1445782" y="2807198"/>
                  </a:cubicBezTo>
                  <a:cubicBezTo>
                    <a:pt x="1151788" y="2678852"/>
                    <a:pt x="906173" y="2553491"/>
                    <a:pt x="708936" y="2431114"/>
                  </a:cubicBezTo>
                  <a:cubicBezTo>
                    <a:pt x="511699" y="2308738"/>
                    <a:pt x="359119" y="2169945"/>
                    <a:pt x="251197" y="2014735"/>
                  </a:cubicBezTo>
                  <a:cubicBezTo>
                    <a:pt x="143275" y="1859527"/>
                    <a:pt x="89314" y="1680439"/>
                    <a:pt x="89314" y="1477473"/>
                  </a:cubicBezTo>
                  <a:cubicBezTo>
                    <a:pt x="89314" y="1035724"/>
                    <a:pt x="297716" y="693965"/>
                    <a:pt x="714518" y="452197"/>
                  </a:cubicBezTo>
                  <a:cubicBezTo>
                    <a:pt x="1131320" y="210428"/>
                    <a:pt x="1641159" y="89545"/>
                    <a:pt x="2244033" y="89545"/>
                  </a:cubicBezTo>
                  <a:cubicBezTo>
                    <a:pt x="2526863" y="89545"/>
                    <a:pt x="2794807" y="131332"/>
                    <a:pt x="3047866" y="214906"/>
                  </a:cubicBezTo>
                  <a:cubicBezTo>
                    <a:pt x="3293482" y="316389"/>
                    <a:pt x="3542818" y="414887"/>
                    <a:pt x="3795876" y="510400"/>
                  </a:cubicBezTo>
                  <a:cubicBezTo>
                    <a:pt x="3900077" y="510400"/>
                    <a:pt x="3989392" y="459658"/>
                    <a:pt x="4063821" y="358176"/>
                  </a:cubicBezTo>
                  <a:cubicBezTo>
                    <a:pt x="4138250" y="256693"/>
                    <a:pt x="4175465" y="137301"/>
                    <a:pt x="4175465" y="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Golden Gate Bridge - Length, Facts &amp; Height - HISTORY">
              <a:extLst>
                <a:ext uri="{FF2B5EF4-FFF2-40B4-BE49-F238E27FC236}">
                  <a16:creationId xmlns:a16="http://schemas.microsoft.com/office/drawing/2014/main" id="{6EDF61E8-73CE-4A69-91DA-3F18FF162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99" t="418" r="20099" b="418"/>
            <a:stretch>
              <a:fillRect/>
            </a:stretch>
          </p:blipFill>
          <p:spPr bwMode="auto">
            <a:xfrm>
              <a:off x="5627154" y="2576894"/>
              <a:ext cx="2311043" cy="2249333"/>
            </a:xfrm>
            <a:custGeom>
              <a:avLst/>
              <a:gdLst>
                <a:gd name="connsiteX0" fmla="*/ 0 w 4758528"/>
                <a:gd name="connsiteY0" fmla="*/ 0 h 4631464"/>
                <a:gd name="connsiteX1" fmla="*/ 4758528 w 4758528"/>
                <a:gd name="connsiteY1" fmla="*/ 0 h 4631464"/>
                <a:gd name="connsiteX2" fmla="*/ 4758528 w 4758528"/>
                <a:gd name="connsiteY2" fmla="*/ 2058428 h 4631464"/>
                <a:gd name="connsiteX3" fmla="*/ 4656878 w 4758528"/>
                <a:gd name="connsiteY3" fmla="*/ 2058428 h 4631464"/>
                <a:gd name="connsiteX4" fmla="*/ 4161330 w 4758528"/>
                <a:gd name="connsiteY4" fmla="*/ 1086392 h 4631464"/>
                <a:gd name="connsiteX5" fmla="*/ 3599074 w 4758528"/>
                <a:gd name="connsiteY5" fmla="*/ 416133 h 4631464"/>
                <a:gd name="connsiteX6" fmla="*/ 2814457 w 4758528"/>
                <a:gd name="connsiteY6" fmla="*/ 139769 h 4631464"/>
                <a:gd name="connsiteX7" fmla="*/ 2331616 w 4758528"/>
                <a:gd name="connsiteY7" fmla="*/ 120710 h 4631464"/>
                <a:gd name="connsiteX8" fmla="*/ 2331616 w 4758528"/>
                <a:gd name="connsiteY8" fmla="*/ 2160079 h 4631464"/>
                <a:gd name="connsiteX9" fmla="*/ 2623862 w 4758528"/>
                <a:gd name="connsiteY9" fmla="*/ 2147373 h 4631464"/>
                <a:gd name="connsiteX10" fmla="*/ 3179764 w 4758528"/>
                <a:gd name="connsiteY10" fmla="*/ 1797948 h 4631464"/>
                <a:gd name="connsiteX11" fmla="*/ 3367183 w 4758528"/>
                <a:gd name="connsiteY11" fmla="*/ 1073686 h 4631464"/>
                <a:gd name="connsiteX12" fmla="*/ 3487894 w 4758528"/>
                <a:gd name="connsiteY12" fmla="*/ 1073686 h 4631464"/>
                <a:gd name="connsiteX13" fmla="*/ 3487894 w 4758528"/>
                <a:gd name="connsiteY13" fmla="*/ 3386242 h 4631464"/>
                <a:gd name="connsiteX14" fmla="*/ 3367183 w 4758528"/>
                <a:gd name="connsiteY14" fmla="*/ 3386242 h 4631464"/>
                <a:gd name="connsiteX15" fmla="*/ 3182941 w 4758528"/>
                <a:gd name="connsiteY15" fmla="*/ 2642920 h 4631464"/>
                <a:gd name="connsiteX16" fmla="*/ 2623862 w 4758528"/>
                <a:gd name="connsiteY16" fmla="*/ 2287143 h 4631464"/>
                <a:gd name="connsiteX17" fmla="*/ 2331616 w 4758528"/>
                <a:gd name="connsiteY17" fmla="*/ 2274436 h 4631464"/>
                <a:gd name="connsiteX18" fmla="*/ 2331616 w 4758528"/>
                <a:gd name="connsiteY18" fmla="*/ 3805552 h 4631464"/>
                <a:gd name="connsiteX19" fmla="*/ 2344322 w 4758528"/>
                <a:gd name="connsiteY19" fmla="*/ 4097798 h 4631464"/>
                <a:gd name="connsiteX20" fmla="*/ 2445973 w 4758528"/>
                <a:gd name="connsiteY20" fmla="*/ 4390043 h 4631464"/>
                <a:gd name="connsiteX21" fmla="*/ 2665157 w 4758528"/>
                <a:gd name="connsiteY21" fmla="*/ 4498048 h 4631464"/>
                <a:gd name="connsiteX22" fmla="*/ 2912931 w 4758528"/>
                <a:gd name="connsiteY22" fmla="*/ 4520284 h 4631464"/>
                <a:gd name="connsiteX23" fmla="*/ 3113056 w 4758528"/>
                <a:gd name="connsiteY23" fmla="*/ 4529813 h 4631464"/>
                <a:gd name="connsiteX24" fmla="*/ 3113056 w 4758528"/>
                <a:gd name="connsiteY24" fmla="*/ 4631464 h 4631464"/>
                <a:gd name="connsiteX25" fmla="*/ 19060 w 4758528"/>
                <a:gd name="connsiteY25" fmla="*/ 4631464 h 4631464"/>
                <a:gd name="connsiteX26" fmla="*/ 19060 w 4758528"/>
                <a:gd name="connsiteY26" fmla="*/ 4529813 h 4631464"/>
                <a:gd name="connsiteX27" fmla="*/ 209655 w 4758528"/>
                <a:gd name="connsiteY27" fmla="*/ 4520284 h 4631464"/>
                <a:gd name="connsiteX28" fmla="*/ 454252 w 4758528"/>
                <a:gd name="connsiteY28" fmla="*/ 4494871 h 4631464"/>
                <a:gd name="connsiteX29" fmla="*/ 663907 w 4758528"/>
                <a:gd name="connsiteY29" fmla="*/ 4399574 h 4631464"/>
                <a:gd name="connsiteX30" fmla="*/ 756028 w 4758528"/>
                <a:gd name="connsiteY30" fmla="*/ 4116857 h 4631464"/>
                <a:gd name="connsiteX31" fmla="*/ 768735 w 4758528"/>
                <a:gd name="connsiteY31" fmla="*/ 3824611 h 4631464"/>
                <a:gd name="connsiteX32" fmla="*/ 768735 w 4758528"/>
                <a:gd name="connsiteY32" fmla="*/ 813206 h 4631464"/>
                <a:gd name="connsiteX33" fmla="*/ 756028 w 4758528"/>
                <a:gd name="connsiteY33" fmla="*/ 520960 h 4631464"/>
                <a:gd name="connsiteX34" fmla="*/ 660731 w 4758528"/>
                <a:gd name="connsiteY34" fmla="*/ 235067 h 4631464"/>
                <a:gd name="connsiteX35" fmla="*/ 447899 w 4758528"/>
                <a:gd name="connsiteY35" fmla="*/ 133416 h 4631464"/>
                <a:gd name="connsiteX36" fmla="*/ 200125 w 4758528"/>
                <a:gd name="connsiteY36" fmla="*/ 111180 h 4631464"/>
                <a:gd name="connsiteX37" fmla="*/ 0 w 4758528"/>
                <a:gd name="connsiteY37" fmla="*/ 101650 h 463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758528" h="4631464">
                  <a:moveTo>
                    <a:pt x="0" y="0"/>
                  </a:moveTo>
                  <a:lnTo>
                    <a:pt x="4758528" y="0"/>
                  </a:lnTo>
                  <a:lnTo>
                    <a:pt x="4758528" y="2058428"/>
                  </a:lnTo>
                  <a:lnTo>
                    <a:pt x="4656878" y="2058428"/>
                  </a:lnTo>
                  <a:cubicBezTo>
                    <a:pt x="4478989" y="1673002"/>
                    <a:pt x="4313806" y="1348990"/>
                    <a:pt x="4161330" y="1086392"/>
                  </a:cubicBezTo>
                  <a:cubicBezTo>
                    <a:pt x="4008854" y="823795"/>
                    <a:pt x="3821435" y="600375"/>
                    <a:pt x="3599074" y="416133"/>
                  </a:cubicBezTo>
                  <a:cubicBezTo>
                    <a:pt x="3376713" y="231890"/>
                    <a:pt x="3115174" y="139769"/>
                    <a:pt x="2814457" y="139769"/>
                  </a:cubicBezTo>
                  <a:lnTo>
                    <a:pt x="2331616" y="120710"/>
                  </a:lnTo>
                  <a:lnTo>
                    <a:pt x="2331616" y="2160079"/>
                  </a:lnTo>
                  <a:lnTo>
                    <a:pt x="2623862" y="2147373"/>
                  </a:lnTo>
                  <a:cubicBezTo>
                    <a:pt x="2869518" y="2121960"/>
                    <a:pt x="3054819" y="2005485"/>
                    <a:pt x="3179764" y="1797948"/>
                  </a:cubicBezTo>
                  <a:cubicBezTo>
                    <a:pt x="3304710" y="1590411"/>
                    <a:pt x="3367183" y="1348990"/>
                    <a:pt x="3367183" y="1073686"/>
                  </a:cubicBezTo>
                  <a:lnTo>
                    <a:pt x="3487894" y="1073686"/>
                  </a:lnTo>
                  <a:lnTo>
                    <a:pt x="3487894" y="3386242"/>
                  </a:lnTo>
                  <a:lnTo>
                    <a:pt x="3367183" y="3386242"/>
                  </a:lnTo>
                  <a:cubicBezTo>
                    <a:pt x="3367183" y="3102467"/>
                    <a:pt x="3305769" y="2854693"/>
                    <a:pt x="3182941" y="2642920"/>
                  </a:cubicBezTo>
                  <a:cubicBezTo>
                    <a:pt x="3060113" y="2431148"/>
                    <a:pt x="2873753" y="2312555"/>
                    <a:pt x="2623862" y="2287143"/>
                  </a:cubicBezTo>
                  <a:lnTo>
                    <a:pt x="2331616" y="2274436"/>
                  </a:lnTo>
                  <a:lnTo>
                    <a:pt x="2331616" y="3805552"/>
                  </a:lnTo>
                  <a:lnTo>
                    <a:pt x="2344322" y="4097798"/>
                  </a:lnTo>
                  <a:cubicBezTo>
                    <a:pt x="2357028" y="4233332"/>
                    <a:pt x="2390912" y="4330747"/>
                    <a:pt x="2445973" y="4390043"/>
                  </a:cubicBezTo>
                  <a:cubicBezTo>
                    <a:pt x="2501033" y="4449340"/>
                    <a:pt x="2574095" y="4485341"/>
                    <a:pt x="2665157" y="4498048"/>
                  </a:cubicBezTo>
                  <a:cubicBezTo>
                    <a:pt x="2756220" y="4510754"/>
                    <a:pt x="2838811" y="4518166"/>
                    <a:pt x="2912931" y="4520284"/>
                  </a:cubicBezTo>
                  <a:cubicBezTo>
                    <a:pt x="2987051" y="4522402"/>
                    <a:pt x="3053760" y="4525578"/>
                    <a:pt x="3113056" y="4529813"/>
                  </a:cubicBezTo>
                  <a:lnTo>
                    <a:pt x="3113056" y="4631464"/>
                  </a:lnTo>
                  <a:lnTo>
                    <a:pt x="19060" y="4631464"/>
                  </a:lnTo>
                  <a:lnTo>
                    <a:pt x="19060" y="4529813"/>
                  </a:lnTo>
                  <a:cubicBezTo>
                    <a:pt x="74121" y="4529813"/>
                    <a:pt x="137653" y="4526637"/>
                    <a:pt x="209655" y="4520284"/>
                  </a:cubicBezTo>
                  <a:cubicBezTo>
                    <a:pt x="281658" y="4513931"/>
                    <a:pt x="363190" y="4505460"/>
                    <a:pt x="454252" y="4494871"/>
                  </a:cubicBezTo>
                  <a:cubicBezTo>
                    <a:pt x="545315" y="4484282"/>
                    <a:pt x="615200" y="4452516"/>
                    <a:pt x="663907" y="4399574"/>
                  </a:cubicBezTo>
                  <a:cubicBezTo>
                    <a:pt x="712615" y="4346630"/>
                    <a:pt x="743322" y="4252391"/>
                    <a:pt x="756028" y="4116857"/>
                  </a:cubicBezTo>
                  <a:lnTo>
                    <a:pt x="768735" y="3824611"/>
                  </a:lnTo>
                  <a:lnTo>
                    <a:pt x="768735" y="813206"/>
                  </a:lnTo>
                  <a:lnTo>
                    <a:pt x="756028" y="520960"/>
                  </a:lnTo>
                  <a:cubicBezTo>
                    <a:pt x="743322" y="385426"/>
                    <a:pt x="711556" y="290128"/>
                    <a:pt x="660731" y="235067"/>
                  </a:cubicBezTo>
                  <a:cubicBezTo>
                    <a:pt x="609905" y="180006"/>
                    <a:pt x="538961" y="146123"/>
                    <a:pt x="447899" y="133416"/>
                  </a:cubicBezTo>
                  <a:cubicBezTo>
                    <a:pt x="356837" y="120710"/>
                    <a:pt x="274246" y="113298"/>
                    <a:pt x="200125" y="111180"/>
                  </a:cubicBezTo>
                  <a:cubicBezTo>
                    <a:pt x="126005" y="109063"/>
                    <a:pt x="59297" y="105886"/>
                    <a:pt x="0" y="10165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6494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658B23-2A2C-4598-AD36-F1C4848495C9}"/>
              </a:ext>
            </a:extLst>
          </p:cNvPr>
          <p:cNvSpPr/>
          <p:nvPr/>
        </p:nvSpPr>
        <p:spPr bwMode="hidden">
          <a:xfrm>
            <a:off x="0" y="-575035"/>
            <a:ext cx="12192000" cy="51786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62BD46-D06F-4943-91A2-12A606F6724A}"/>
              </a:ext>
            </a:extLst>
          </p:cNvPr>
          <p:cNvGrpSpPr/>
          <p:nvPr/>
        </p:nvGrpSpPr>
        <p:grpSpPr>
          <a:xfrm>
            <a:off x="5561564" y="158414"/>
            <a:ext cx="1068872" cy="650630"/>
            <a:chOff x="3462957" y="1763080"/>
            <a:chExt cx="4475240" cy="3063147"/>
          </a:xfrm>
        </p:grpSpPr>
        <p:pic>
          <p:nvPicPr>
            <p:cNvPr id="4" name="Picture 3" descr="Golden Gate Bridge - Length, Facts &amp; Height - HISTORY">
              <a:extLst>
                <a:ext uri="{FF2B5EF4-FFF2-40B4-BE49-F238E27FC236}">
                  <a16:creationId xmlns:a16="http://schemas.microsoft.com/office/drawing/2014/main" id="{AC8DE726-552B-4DFD-8E96-180D244A4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3" r="20981" b="2031"/>
            <a:stretch>
              <a:fillRect/>
            </a:stretch>
          </p:blipFill>
          <p:spPr bwMode="auto">
            <a:xfrm>
              <a:off x="3462957" y="1763080"/>
              <a:ext cx="2373437" cy="1938481"/>
            </a:xfrm>
            <a:custGeom>
              <a:avLst/>
              <a:gdLst>
                <a:gd name="connsiteX0" fmla="*/ 4175465 w 4599709"/>
                <a:gd name="connsiteY0" fmla="*/ 0 h 4575687"/>
                <a:gd name="connsiteX1" fmla="*/ 4331765 w 4599709"/>
                <a:gd name="connsiteY1" fmla="*/ 0 h 4575687"/>
                <a:gd name="connsiteX2" fmla="*/ 4331765 w 4599709"/>
                <a:gd name="connsiteY2" fmla="*/ 1799831 h 4575687"/>
                <a:gd name="connsiteX3" fmla="*/ 4186629 w 4599709"/>
                <a:gd name="connsiteY3" fmla="*/ 1799831 h 4575687"/>
                <a:gd name="connsiteX4" fmla="*/ 3963342 w 4599709"/>
                <a:gd name="connsiteY4" fmla="*/ 1325249 h 4575687"/>
                <a:gd name="connsiteX5" fmla="*/ 3578172 w 4599709"/>
                <a:gd name="connsiteY5" fmla="*/ 801418 h 4575687"/>
                <a:gd name="connsiteX6" fmla="*/ 3047866 w 4599709"/>
                <a:gd name="connsiteY6" fmla="*/ 393993 h 4575687"/>
                <a:gd name="connsiteX7" fmla="*/ 2333347 w 4599709"/>
                <a:gd name="connsiteY7" fmla="*/ 250724 h 4575687"/>
                <a:gd name="connsiteX8" fmla="*/ 1825370 w 4599709"/>
                <a:gd name="connsiteY8" fmla="*/ 371607 h 4575687"/>
                <a:gd name="connsiteX9" fmla="*/ 1629994 w 4599709"/>
                <a:gd name="connsiteY9" fmla="*/ 671579 h 4575687"/>
                <a:gd name="connsiteX10" fmla="*/ 1769548 w 4599709"/>
                <a:gd name="connsiteY10" fmla="*/ 993936 h 4575687"/>
                <a:gd name="connsiteX11" fmla="*/ 2177047 w 4599709"/>
                <a:gd name="connsiteY11" fmla="*/ 1240182 h 4575687"/>
                <a:gd name="connsiteX12" fmla="*/ 2908311 w 4599709"/>
                <a:gd name="connsiteY12" fmla="*/ 1571494 h 4575687"/>
                <a:gd name="connsiteX13" fmla="*/ 3740055 w 4599709"/>
                <a:gd name="connsiteY13" fmla="*/ 1969964 h 4575687"/>
                <a:gd name="connsiteX14" fmla="*/ 4354094 w 4599709"/>
                <a:gd name="connsiteY14" fmla="*/ 2457977 h 4575687"/>
                <a:gd name="connsiteX15" fmla="*/ 4599709 w 4599709"/>
                <a:gd name="connsiteY15" fmla="*/ 3125078 h 4575687"/>
                <a:gd name="connsiteX16" fmla="*/ 3946595 w 4599709"/>
                <a:gd name="connsiteY16" fmla="*/ 4163786 h 4575687"/>
                <a:gd name="connsiteX17" fmla="*/ 2366841 w 4599709"/>
                <a:gd name="connsiteY17" fmla="*/ 4513006 h 4575687"/>
                <a:gd name="connsiteX18" fmla="*/ 1429036 w 4599709"/>
                <a:gd name="connsiteY18" fmla="*/ 4351827 h 4575687"/>
                <a:gd name="connsiteX19" fmla="*/ 547053 w 4599709"/>
                <a:gd name="connsiteY19" fmla="*/ 3984699 h 4575687"/>
                <a:gd name="connsiteX20" fmla="*/ 290274 w 4599709"/>
                <a:gd name="connsiteY20" fmla="*/ 4172740 h 4575687"/>
                <a:gd name="connsiteX21" fmla="*/ 156300 w 4599709"/>
                <a:gd name="connsiteY21" fmla="*/ 4575687 h 4575687"/>
                <a:gd name="connsiteX22" fmla="*/ 0 w 4599709"/>
                <a:gd name="connsiteY22" fmla="*/ 4575687 h 4575687"/>
                <a:gd name="connsiteX23" fmla="*/ 0 w 4599709"/>
                <a:gd name="connsiteY23" fmla="*/ 2569907 h 4575687"/>
                <a:gd name="connsiteX24" fmla="*/ 145136 w 4599709"/>
                <a:gd name="connsiteY24" fmla="*/ 2569907 h 4575687"/>
                <a:gd name="connsiteX25" fmla="*/ 725682 w 4599709"/>
                <a:gd name="connsiteY25" fmla="*/ 3635478 h 4575687"/>
                <a:gd name="connsiteX26" fmla="*/ 1356468 w 4599709"/>
                <a:gd name="connsiteY26" fmla="*/ 4145877 h 4575687"/>
                <a:gd name="connsiteX27" fmla="*/ 2188211 w 4599709"/>
                <a:gd name="connsiteY27" fmla="*/ 4316010 h 4575687"/>
                <a:gd name="connsiteX28" fmla="*/ 2668278 w 4599709"/>
                <a:gd name="connsiteY28" fmla="*/ 4195126 h 4575687"/>
                <a:gd name="connsiteX29" fmla="*/ 2869236 w 4599709"/>
                <a:gd name="connsiteY29" fmla="*/ 3859337 h 4575687"/>
                <a:gd name="connsiteX30" fmla="*/ 2712935 w 4599709"/>
                <a:gd name="connsiteY30" fmla="*/ 3447436 h 4575687"/>
                <a:gd name="connsiteX31" fmla="*/ 2221704 w 4599709"/>
                <a:gd name="connsiteY31" fmla="*/ 3156419 h 4575687"/>
                <a:gd name="connsiteX32" fmla="*/ 1445782 w 4599709"/>
                <a:gd name="connsiteY32" fmla="*/ 2807198 h 4575687"/>
                <a:gd name="connsiteX33" fmla="*/ 708936 w 4599709"/>
                <a:gd name="connsiteY33" fmla="*/ 2431114 h 4575687"/>
                <a:gd name="connsiteX34" fmla="*/ 251197 w 4599709"/>
                <a:gd name="connsiteY34" fmla="*/ 2014735 h 4575687"/>
                <a:gd name="connsiteX35" fmla="*/ 89314 w 4599709"/>
                <a:gd name="connsiteY35" fmla="*/ 1477473 h 4575687"/>
                <a:gd name="connsiteX36" fmla="*/ 714518 w 4599709"/>
                <a:gd name="connsiteY36" fmla="*/ 452197 h 4575687"/>
                <a:gd name="connsiteX37" fmla="*/ 2244033 w 4599709"/>
                <a:gd name="connsiteY37" fmla="*/ 89545 h 4575687"/>
                <a:gd name="connsiteX38" fmla="*/ 3047866 w 4599709"/>
                <a:gd name="connsiteY38" fmla="*/ 214906 h 4575687"/>
                <a:gd name="connsiteX39" fmla="*/ 3795876 w 4599709"/>
                <a:gd name="connsiteY39" fmla="*/ 510400 h 4575687"/>
                <a:gd name="connsiteX40" fmla="*/ 4063821 w 4599709"/>
                <a:gd name="connsiteY40" fmla="*/ 358176 h 4575687"/>
                <a:gd name="connsiteX41" fmla="*/ 4175465 w 4599709"/>
                <a:gd name="connsiteY41" fmla="*/ 0 h 457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599709" h="4575687">
                  <a:moveTo>
                    <a:pt x="4175465" y="0"/>
                  </a:moveTo>
                  <a:lnTo>
                    <a:pt x="4331765" y="0"/>
                  </a:lnTo>
                  <a:lnTo>
                    <a:pt x="4331765" y="1799831"/>
                  </a:lnTo>
                  <a:lnTo>
                    <a:pt x="4186629" y="1799831"/>
                  </a:lnTo>
                  <a:cubicBezTo>
                    <a:pt x="4127085" y="1656560"/>
                    <a:pt x="4052657" y="1498367"/>
                    <a:pt x="3963342" y="1325249"/>
                  </a:cubicBezTo>
                  <a:cubicBezTo>
                    <a:pt x="3874027" y="1152131"/>
                    <a:pt x="3745637" y="977520"/>
                    <a:pt x="3578172" y="801418"/>
                  </a:cubicBezTo>
                  <a:cubicBezTo>
                    <a:pt x="3410707" y="625315"/>
                    <a:pt x="3233938" y="489506"/>
                    <a:pt x="3047866" y="393993"/>
                  </a:cubicBezTo>
                  <a:cubicBezTo>
                    <a:pt x="2861794" y="298480"/>
                    <a:pt x="2623620" y="250724"/>
                    <a:pt x="2333347" y="250724"/>
                  </a:cubicBezTo>
                  <a:cubicBezTo>
                    <a:pt x="2124947" y="250724"/>
                    <a:pt x="1955620" y="291018"/>
                    <a:pt x="1825370" y="371607"/>
                  </a:cubicBezTo>
                  <a:cubicBezTo>
                    <a:pt x="1695120" y="452197"/>
                    <a:pt x="1629994" y="552187"/>
                    <a:pt x="1629994" y="671579"/>
                  </a:cubicBezTo>
                  <a:cubicBezTo>
                    <a:pt x="1629994" y="808880"/>
                    <a:pt x="1676512" y="916332"/>
                    <a:pt x="1769548" y="993936"/>
                  </a:cubicBezTo>
                  <a:cubicBezTo>
                    <a:pt x="1862584" y="1071541"/>
                    <a:pt x="1998417" y="1153624"/>
                    <a:pt x="2177047" y="1240182"/>
                  </a:cubicBezTo>
                  <a:cubicBezTo>
                    <a:pt x="2355676" y="1326741"/>
                    <a:pt x="2599431" y="1437178"/>
                    <a:pt x="2908311" y="1571494"/>
                  </a:cubicBezTo>
                  <a:cubicBezTo>
                    <a:pt x="3217191" y="1705810"/>
                    <a:pt x="3494440" y="1838633"/>
                    <a:pt x="3740055" y="1969964"/>
                  </a:cubicBezTo>
                  <a:cubicBezTo>
                    <a:pt x="3985670" y="2101294"/>
                    <a:pt x="4190350" y="2263966"/>
                    <a:pt x="4354094" y="2457977"/>
                  </a:cubicBezTo>
                  <a:cubicBezTo>
                    <a:pt x="4517837" y="2651989"/>
                    <a:pt x="4599709" y="2874356"/>
                    <a:pt x="4599709" y="3125078"/>
                  </a:cubicBezTo>
                  <a:cubicBezTo>
                    <a:pt x="4599709" y="3584736"/>
                    <a:pt x="4382004" y="3930972"/>
                    <a:pt x="3946595" y="4163786"/>
                  </a:cubicBezTo>
                  <a:cubicBezTo>
                    <a:pt x="3511185" y="4396599"/>
                    <a:pt x="2984602" y="4513006"/>
                    <a:pt x="2366841" y="4513006"/>
                  </a:cubicBezTo>
                  <a:cubicBezTo>
                    <a:pt x="2046797" y="4513006"/>
                    <a:pt x="1734195" y="4459281"/>
                    <a:pt x="1429036" y="4351827"/>
                  </a:cubicBezTo>
                  <a:cubicBezTo>
                    <a:pt x="1131320" y="4232436"/>
                    <a:pt x="837326" y="4110060"/>
                    <a:pt x="547053" y="3984699"/>
                  </a:cubicBezTo>
                  <a:cubicBezTo>
                    <a:pt x="450296" y="3984699"/>
                    <a:pt x="364702" y="4047379"/>
                    <a:pt x="290274" y="4172740"/>
                  </a:cubicBezTo>
                  <a:cubicBezTo>
                    <a:pt x="215844" y="4298102"/>
                    <a:pt x="171186" y="4432417"/>
                    <a:pt x="156300" y="4575687"/>
                  </a:cubicBezTo>
                  <a:lnTo>
                    <a:pt x="0" y="4575687"/>
                  </a:lnTo>
                  <a:lnTo>
                    <a:pt x="0" y="2569907"/>
                  </a:lnTo>
                  <a:lnTo>
                    <a:pt x="145136" y="2569907"/>
                  </a:lnTo>
                  <a:cubicBezTo>
                    <a:pt x="338652" y="3053444"/>
                    <a:pt x="532168" y="3408634"/>
                    <a:pt x="725682" y="3635478"/>
                  </a:cubicBezTo>
                  <a:cubicBezTo>
                    <a:pt x="919198" y="3862322"/>
                    <a:pt x="1129460" y="4032455"/>
                    <a:pt x="1356468" y="4145877"/>
                  </a:cubicBezTo>
                  <a:cubicBezTo>
                    <a:pt x="1583476" y="4259299"/>
                    <a:pt x="1860723" y="4316010"/>
                    <a:pt x="2188211" y="4316010"/>
                  </a:cubicBezTo>
                  <a:cubicBezTo>
                    <a:pt x="2374283" y="4316010"/>
                    <a:pt x="2534306" y="4275716"/>
                    <a:pt x="2668278" y="4195126"/>
                  </a:cubicBezTo>
                  <a:cubicBezTo>
                    <a:pt x="2802250" y="4114537"/>
                    <a:pt x="2869236" y="4002607"/>
                    <a:pt x="2869236" y="3859337"/>
                  </a:cubicBezTo>
                  <a:cubicBezTo>
                    <a:pt x="2869236" y="3674280"/>
                    <a:pt x="2817136" y="3536980"/>
                    <a:pt x="2712935" y="3447436"/>
                  </a:cubicBezTo>
                  <a:cubicBezTo>
                    <a:pt x="2608735" y="3357893"/>
                    <a:pt x="2444991" y="3260886"/>
                    <a:pt x="2221704" y="3156419"/>
                  </a:cubicBezTo>
                  <a:cubicBezTo>
                    <a:pt x="1998417" y="3051950"/>
                    <a:pt x="1739776" y="2935544"/>
                    <a:pt x="1445782" y="2807198"/>
                  </a:cubicBezTo>
                  <a:cubicBezTo>
                    <a:pt x="1151788" y="2678852"/>
                    <a:pt x="906173" y="2553491"/>
                    <a:pt x="708936" y="2431114"/>
                  </a:cubicBezTo>
                  <a:cubicBezTo>
                    <a:pt x="511699" y="2308738"/>
                    <a:pt x="359119" y="2169945"/>
                    <a:pt x="251197" y="2014735"/>
                  </a:cubicBezTo>
                  <a:cubicBezTo>
                    <a:pt x="143275" y="1859527"/>
                    <a:pt x="89314" y="1680439"/>
                    <a:pt x="89314" y="1477473"/>
                  </a:cubicBezTo>
                  <a:cubicBezTo>
                    <a:pt x="89314" y="1035724"/>
                    <a:pt x="297716" y="693965"/>
                    <a:pt x="714518" y="452197"/>
                  </a:cubicBezTo>
                  <a:cubicBezTo>
                    <a:pt x="1131320" y="210428"/>
                    <a:pt x="1641159" y="89545"/>
                    <a:pt x="2244033" y="89545"/>
                  </a:cubicBezTo>
                  <a:cubicBezTo>
                    <a:pt x="2526863" y="89545"/>
                    <a:pt x="2794807" y="131332"/>
                    <a:pt x="3047866" y="214906"/>
                  </a:cubicBezTo>
                  <a:cubicBezTo>
                    <a:pt x="3293482" y="316389"/>
                    <a:pt x="3542818" y="414887"/>
                    <a:pt x="3795876" y="510400"/>
                  </a:cubicBezTo>
                  <a:cubicBezTo>
                    <a:pt x="3900077" y="510400"/>
                    <a:pt x="3989392" y="459658"/>
                    <a:pt x="4063821" y="358176"/>
                  </a:cubicBezTo>
                  <a:cubicBezTo>
                    <a:pt x="4138250" y="256693"/>
                    <a:pt x="4175465" y="137301"/>
                    <a:pt x="4175465" y="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Golden Gate Bridge - Length, Facts &amp; Height - HISTORY">
              <a:extLst>
                <a:ext uri="{FF2B5EF4-FFF2-40B4-BE49-F238E27FC236}">
                  <a16:creationId xmlns:a16="http://schemas.microsoft.com/office/drawing/2014/main" id="{B225D10A-FC50-405A-B1A1-DDD2DF8FD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99" t="418" r="20099" b="418"/>
            <a:stretch>
              <a:fillRect/>
            </a:stretch>
          </p:blipFill>
          <p:spPr bwMode="auto">
            <a:xfrm>
              <a:off x="5627154" y="2576894"/>
              <a:ext cx="2311043" cy="2249333"/>
            </a:xfrm>
            <a:custGeom>
              <a:avLst/>
              <a:gdLst>
                <a:gd name="connsiteX0" fmla="*/ 0 w 4758528"/>
                <a:gd name="connsiteY0" fmla="*/ 0 h 4631464"/>
                <a:gd name="connsiteX1" fmla="*/ 4758528 w 4758528"/>
                <a:gd name="connsiteY1" fmla="*/ 0 h 4631464"/>
                <a:gd name="connsiteX2" fmla="*/ 4758528 w 4758528"/>
                <a:gd name="connsiteY2" fmla="*/ 2058428 h 4631464"/>
                <a:gd name="connsiteX3" fmla="*/ 4656878 w 4758528"/>
                <a:gd name="connsiteY3" fmla="*/ 2058428 h 4631464"/>
                <a:gd name="connsiteX4" fmla="*/ 4161330 w 4758528"/>
                <a:gd name="connsiteY4" fmla="*/ 1086392 h 4631464"/>
                <a:gd name="connsiteX5" fmla="*/ 3599074 w 4758528"/>
                <a:gd name="connsiteY5" fmla="*/ 416133 h 4631464"/>
                <a:gd name="connsiteX6" fmla="*/ 2814457 w 4758528"/>
                <a:gd name="connsiteY6" fmla="*/ 139769 h 4631464"/>
                <a:gd name="connsiteX7" fmla="*/ 2331616 w 4758528"/>
                <a:gd name="connsiteY7" fmla="*/ 120710 h 4631464"/>
                <a:gd name="connsiteX8" fmla="*/ 2331616 w 4758528"/>
                <a:gd name="connsiteY8" fmla="*/ 2160079 h 4631464"/>
                <a:gd name="connsiteX9" fmla="*/ 2623862 w 4758528"/>
                <a:gd name="connsiteY9" fmla="*/ 2147373 h 4631464"/>
                <a:gd name="connsiteX10" fmla="*/ 3179764 w 4758528"/>
                <a:gd name="connsiteY10" fmla="*/ 1797948 h 4631464"/>
                <a:gd name="connsiteX11" fmla="*/ 3367183 w 4758528"/>
                <a:gd name="connsiteY11" fmla="*/ 1073686 h 4631464"/>
                <a:gd name="connsiteX12" fmla="*/ 3487894 w 4758528"/>
                <a:gd name="connsiteY12" fmla="*/ 1073686 h 4631464"/>
                <a:gd name="connsiteX13" fmla="*/ 3487894 w 4758528"/>
                <a:gd name="connsiteY13" fmla="*/ 3386242 h 4631464"/>
                <a:gd name="connsiteX14" fmla="*/ 3367183 w 4758528"/>
                <a:gd name="connsiteY14" fmla="*/ 3386242 h 4631464"/>
                <a:gd name="connsiteX15" fmla="*/ 3182941 w 4758528"/>
                <a:gd name="connsiteY15" fmla="*/ 2642920 h 4631464"/>
                <a:gd name="connsiteX16" fmla="*/ 2623862 w 4758528"/>
                <a:gd name="connsiteY16" fmla="*/ 2287143 h 4631464"/>
                <a:gd name="connsiteX17" fmla="*/ 2331616 w 4758528"/>
                <a:gd name="connsiteY17" fmla="*/ 2274436 h 4631464"/>
                <a:gd name="connsiteX18" fmla="*/ 2331616 w 4758528"/>
                <a:gd name="connsiteY18" fmla="*/ 3805552 h 4631464"/>
                <a:gd name="connsiteX19" fmla="*/ 2344322 w 4758528"/>
                <a:gd name="connsiteY19" fmla="*/ 4097798 h 4631464"/>
                <a:gd name="connsiteX20" fmla="*/ 2445973 w 4758528"/>
                <a:gd name="connsiteY20" fmla="*/ 4390043 h 4631464"/>
                <a:gd name="connsiteX21" fmla="*/ 2665157 w 4758528"/>
                <a:gd name="connsiteY21" fmla="*/ 4498048 h 4631464"/>
                <a:gd name="connsiteX22" fmla="*/ 2912931 w 4758528"/>
                <a:gd name="connsiteY22" fmla="*/ 4520284 h 4631464"/>
                <a:gd name="connsiteX23" fmla="*/ 3113056 w 4758528"/>
                <a:gd name="connsiteY23" fmla="*/ 4529813 h 4631464"/>
                <a:gd name="connsiteX24" fmla="*/ 3113056 w 4758528"/>
                <a:gd name="connsiteY24" fmla="*/ 4631464 h 4631464"/>
                <a:gd name="connsiteX25" fmla="*/ 19060 w 4758528"/>
                <a:gd name="connsiteY25" fmla="*/ 4631464 h 4631464"/>
                <a:gd name="connsiteX26" fmla="*/ 19060 w 4758528"/>
                <a:gd name="connsiteY26" fmla="*/ 4529813 h 4631464"/>
                <a:gd name="connsiteX27" fmla="*/ 209655 w 4758528"/>
                <a:gd name="connsiteY27" fmla="*/ 4520284 h 4631464"/>
                <a:gd name="connsiteX28" fmla="*/ 454252 w 4758528"/>
                <a:gd name="connsiteY28" fmla="*/ 4494871 h 4631464"/>
                <a:gd name="connsiteX29" fmla="*/ 663907 w 4758528"/>
                <a:gd name="connsiteY29" fmla="*/ 4399574 h 4631464"/>
                <a:gd name="connsiteX30" fmla="*/ 756028 w 4758528"/>
                <a:gd name="connsiteY30" fmla="*/ 4116857 h 4631464"/>
                <a:gd name="connsiteX31" fmla="*/ 768735 w 4758528"/>
                <a:gd name="connsiteY31" fmla="*/ 3824611 h 4631464"/>
                <a:gd name="connsiteX32" fmla="*/ 768735 w 4758528"/>
                <a:gd name="connsiteY32" fmla="*/ 813206 h 4631464"/>
                <a:gd name="connsiteX33" fmla="*/ 756028 w 4758528"/>
                <a:gd name="connsiteY33" fmla="*/ 520960 h 4631464"/>
                <a:gd name="connsiteX34" fmla="*/ 660731 w 4758528"/>
                <a:gd name="connsiteY34" fmla="*/ 235067 h 4631464"/>
                <a:gd name="connsiteX35" fmla="*/ 447899 w 4758528"/>
                <a:gd name="connsiteY35" fmla="*/ 133416 h 4631464"/>
                <a:gd name="connsiteX36" fmla="*/ 200125 w 4758528"/>
                <a:gd name="connsiteY36" fmla="*/ 111180 h 4631464"/>
                <a:gd name="connsiteX37" fmla="*/ 0 w 4758528"/>
                <a:gd name="connsiteY37" fmla="*/ 101650 h 463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758528" h="4631464">
                  <a:moveTo>
                    <a:pt x="0" y="0"/>
                  </a:moveTo>
                  <a:lnTo>
                    <a:pt x="4758528" y="0"/>
                  </a:lnTo>
                  <a:lnTo>
                    <a:pt x="4758528" y="2058428"/>
                  </a:lnTo>
                  <a:lnTo>
                    <a:pt x="4656878" y="2058428"/>
                  </a:lnTo>
                  <a:cubicBezTo>
                    <a:pt x="4478989" y="1673002"/>
                    <a:pt x="4313806" y="1348990"/>
                    <a:pt x="4161330" y="1086392"/>
                  </a:cubicBezTo>
                  <a:cubicBezTo>
                    <a:pt x="4008854" y="823795"/>
                    <a:pt x="3821435" y="600375"/>
                    <a:pt x="3599074" y="416133"/>
                  </a:cubicBezTo>
                  <a:cubicBezTo>
                    <a:pt x="3376713" y="231890"/>
                    <a:pt x="3115174" y="139769"/>
                    <a:pt x="2814457" y="139769"/>
                  </a:cubicBezTo>
                  <a:lnTo>
                    <a:pt x="2331616" y="120710"/>
                  </a:lnTo>
                  <a:lnTo>
                    <a:pt x="2331616" y="2160079"/>
                  </a:lnTo>
                  <a:lnTo>
                    <a:pt x="2623862" y="2147373"/>
                  </a:lnTo>
                  <a:cubicBezTo>
                    <a:pt x="2869518" y="2121960"/>
                    <a:pt x="3054819" y="2005485"/>
                    <a:pt x="3179764" y="1797948"/>
                  </a:cubicBezTo>
                  <a:cubicBezTo>
                    <a:pt x="3304710" y="1590411"/>
                    <a:pt x="3367183" y="1348990"/>
                    <a:pt x="3367183" y="1073686"/>
                  </a:cubicBezTo>
                  <a:lnTo>
                    <a:pt x="3487894" y="1073686"/>
                  </a:lnTo>
                  <a:lnTo>
                    <a:pt x="3487894" y="3386242"/>
                  </a:lnTo>
                  <a:lnTo>
                    <a:pt x="3367183" y="3386242"/>
                  </a:lnTo>
                  <a:cubicBezTo>
                    <a:pt x="3367183" y="3102467"/>
                    <a:pt x="3305769" y="2854693"/>
                    <a:pt x="3182941" y="2642920"/>
                  </a:cubicBezTo>
                  <a:cubicBezTo>
                    <a:pt x="3060113" y="2431148"/>
                    <a:pt x="2873753" y="2312555"/>
                    <a:pt x="2623862" y="2287143"/>
                  </a:cubicBezTo>
                  <a:lnTo>
                    <a:pt x="2331616" y="2274436"/>
                  </a:lnTo>
                  <a:lnTo>
                    <a:pt x="2331616" y="3805552"/>
                  </a:lnTo>
                  <a:lnTo>
                    <a:pt x="2344322" y="4097798"/>
                  </a:lnTo>
                  <a:cubicBezTo>
                    <a:pt x="2357028" y="4233332"/>
                    <a:pt x="2390912" y="4330747"/>
                    <a:pt x="2445973" y="4390043"/>
                  </a:cubicBezTo>
                  <a:cubicBezTo>
                    <a:pt x="2501033" y="4449340"/>
                    <a:pt x="2574095" y="4485341"/>
                    <a:pt x="2665157" y="4498048"/>
                  </a:cubicBezTo>
                  <a:cubicBezTo>
                    <a:pt x="2756220" y="4510754"/>
                    <a:pt x="2838811" y="4518166"/>
                    <a:pt x="2912931" y="4520284"/>
                  </a:cubicBezTo>
                  <a:cubicBezTo>
                    <a:pt x="2987051" y="4522402"/>
                    <a:pt x="3053760" y="4525578"/>
                    <a:pt x="3113056" y="4529813"/>
                  </a:cubicBezTo>
                  <a:lnTo>
                    <a:pt x="3113056" y="4631464"/>
                  </a:lnTo>
                  <a:lnTo>
                    <a:pt x="19060" y="4631464"/>
                  </a:lnTo>
                  <a:lnTo>
                    <a:pt x="19060" y="4529813"/>
                  </a:lnTo>
                  <a:cubicBezTo>
                    <a:pt x="74121" y="4529813"/>
                    <a:pt x="137653" y="4526637"/>
                    <a:pt x="209655" y="4520284"/>
                  </a:cubicBezTo>
                  <a:cubicBezTo>
                    <a:pt x="281658" y="4513931"/>
                    <a:pt x="363190" y="4505460"/>
                    <a:pt x="454252" y="4494871"/>
                  </a:cubicBezTo>
                  <a:cubicBezTo>
                    <a:pt x="545315" y="4484282"/>
                    <a:pt x="615200" y="4452516"/>
                    <a:pt x="663907" y="4399574"/>
                  </a:cubicBezTo>
                  <a:cubicBezTo>
                    <a:pt x="712615" y="4346630"/>
                    <a:pt x="743322" y="4252391"/>
                    <a:pt x="756028" y="4116857"/>
                  </a:cubicBezTo>
                  <a:lnTo>
                    <a:pt x="768735" y="3824611"/>
                  </a:lnTo>
                  <a:lnTo>
                    <a:pt x="768735" y="813206"/>
                  </a:lnTo>
                  <a:lnTo>
                    <a:pt x="756028" y="520960"/>
                  </a:lnTo>
                  <a:cubicBezTo>
                    <a:pt x="743322" y="385426"/>
                    <a:pt x="711556" y="290128"/>
                    <a:pt x="660731" y="235067"/>
                  </a:cubicBezTo>
                  <a:cubicBezTo>
                    <a:pt x="609905" y="180006"/>
                    <a:pt x="538961" y="146123"/>
                    <a:pt x="447899" y="133416"/>
                  </a:cubicBezTo>
                  <a:cubicBezTo>
                    <a:pt x="356837" y="120710"/>
                    <a:pt x="274246" y="113298"/>
                    <a:pt x="200125" y="111180"/>
                  </a:cubicBezTo>
                  <a:cubicBezTo>
                    <a:pt x="126005" y="109063"/>
                    <a:pt x="59297" y="105886"/>
                    <a:pt x="0" y="10165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EF8596C-0582-42BD-94A5-CFCCCE201856}"/>
              </a:ext>
            </a:extLst>
          </p:cNvPr>
          <p:cNvSpPr txBox="1"/>
          <p:nvPr/>
        </p:nvSpPr>
        <p:spPr>
          <a:xfrm>
            <a:off x="5111262" y="1069674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San Francisco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F16CA-19F8-4104-A5FA-E5CC82C4BD33}"/>
              </a:ext>
            </a:extLst>
          </p:cNvPr>
          <p:cNvSpPr txBox="1"/>
          <p:nvPr/>
        </p:nvSpPr>
        <p:spPr>
          <a:xfrm>
            <a:off x="3219445" y="2541189"/>
            <a:ext cx="525111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alpha val="28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Broadway" panose="04040905080B02020502" pitchFamily="82" charset="0"/>
              </a:rPr>
              <a:t>San Francisco Salary Review</a:t>
            </a:r>
          </a:p>
        </p:txBody>
      </p:sp>
      <p:pic>
        <p:nvPicPr>
          <p:cNvPr id="1026" name="Picture 2" descr="San Francisco skyline silhouette with reflection. Landscape San Francisco, California. Vector illustration. San Francisco - California stock vector">
            <a:extLst>
              <a:ext uri="{FF2B5EF4-FFF2-40B4-BE49-F238E27FC236}">
                <a16:creationId xmlns:a16="http://schemas.microsoft.com/office/drawing/2014/main" id="{2CE83673-6F35-4FF6-997C-C7BA2E5BC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57617" y1="42188" x2="51172" y2="41276"/>
                        <a14:backgroundMark x1="51172" y1="41276" x2="44336" y2="42578"/>
                        <a14:backgroundMark x1="44336" y1="42578" x2="52441" y2="39844"/>
                        <a14:backgroundMark x1="52441" y1="39844" x2="57813" y2="41667"/>
                        <a14:backgroundMark x1="88379" y1="49089" x2="90039" y2="37370"/>
                        <a14:backgroundMark x1="90039" y1="37370" x2="84473" y2="43229"/>
                        <a14:backgroundMark x1="84473" y1="43229" x2="88672" y2="49479"/>
                        <a14:backgroundMark x1="44043" y1="66016" x2="36035" y2="62891"/>
                        <a14:backgroundMark x1="36035" y1="62891" x2="29199" y2="64063"/>
                        <a14:backgroundMark x1="29199" y1="64063" x2="34961" y2="70182"/>
                        <a14:backgroundMark x1="34961" y1="70182" x2="42383" y2="71224"/>
                        <a14:backgroundMark x1="42383" y1="71224" x2="44238" y2="66927"/>
                        <a14:backgroundMark x1="33594" y1="41927" x2="32129" y2="29688"/>
                        <a14:backgroundMark x1="32129" y1="29688" x2="29785" y2="40365"/>
                        <a14:backgroundMark x1="29785" y1="40365" x2="35840" y2="44531"/>
                        <a14:backgroundMark x1="35840" y1="44531" x2="34082" y2="41927"/>
                        <a14:backgroundMark x1="41699" y1="40625" x2="41602" y2="41667"/>
                        <a14:backgroundMark x1="77246" y1="42188" x2="76855" y2="42578"/>
                        <a14:backgroundMark x1="15332" y1="51693" x2="15527" y2="53125"/>
                        <a14:backgroundMark x1="17578" y1="53516" x2="17578" y2="54948"/>
                        <a14:backgroundMark x1="73926" y1="67057" x2="67090" y2="64453"/>
                        <a14:backgroundMark x1="67090" y1="64453" x2="73438" y2="67188"/>
                        <a14:backgroundMark x1="73438" y1="67188" x2="74609" y2="67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311138" y="1715352"/>
            <a:ext cx="7569723" cy="515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704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891EDD-FC3A-49C8-9651-5ABF6651465C}"/>
              </a:ext>
            </a:extLst>
          </p:cNvPr>
          <p:cNvSpPr/>
          <p:nvPr/>
        </p:nvSpPr>
        <p:spPr>
          <a:xfrm>
            <a:off x="-195942" y="1"/>
            <a:ext cx="6906985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0F070-16D9-40CE-B8E7-72480E05C0E9}"/>
              </a:ext>
            </a:extLst>
          </p:cNvPr>
          <p:cNvSpPr txBox="1"/>
          <p:nvPr/>
        </p:nvSpPr>
        <p:spPr>
          <a:xfrm>
            <a:off x="141911" y="1259832"/>
            <a:ext cx="405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San Francisco Salary Review</a:t>
            </a:r>
          </a:p>
        </p:txBody>
      </p:sp>
      <p:pic>
        <p:nvPicPr>
          <p:cNvPr id="10" name="Picture 9" descr="Golden Gate Bridge - Length, Facts &amp; Height - HISTORY">
            <a:extLst>
              <a:ext uri="{FF2B5EF4-FFF2-40B4-BE49-F238E27FC236}">
                <a16:creationId xmlns:a16="http://schemas.microsoft.com/office/drawing/2014/main" id="{92D2EB2E-A55C-46F1-8AE2-8D9198457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3" r="20981" b="2031"/>
          <a:stretch>
            <a:fillRect/>
          </a:stretch>
        </p:blipFill>
        <p:spPr bwMode="auto">
          <a:xfrm>
            <a:off x="4687642" y="971773"/>
            <a:ext cx="6017157" cy="4914454"/>
          </a:xfrm>
          <a:custGeom>
            <a:avLst/>
            <a:gdLst>
              <a:gd name="connsiteX0" fmla="*/ 4175465 w 4599709"/>
              <a:gd name="connsiteY0" fmla="*/ 0 h 4575687"/>
              <a:gd name="connsiteX1" fmla="*/ 4331765 w 4599709"/>
              <a:gd name="connsiteY1" fmla="*/ 0 h 4575687"/>
              <a:gd name="connsiteX2" fmla="*/ 4331765 w 4599709"/>
              <a:gd name="connsiteY2" fmla="*/ 1799831 h 4575687"/>
              <a:gd name="connsiteX3" fmla="*/ 4186629 w 4599709"/>
              <a:gd name="connsiteY3" fmla="*/ 1799831 h 4575687"/>
              <a:gd name="connsiteX4" fmla="*/ 3963342 w 4599709"/>
              <a:gd name="connsiteY4" fmla="*/ 1325249 h 4575687"/>
              <a:gd name="connsiteX5" fmla="*/ 3578172 w 4599709"/>
              <a:gd name="connsiteY5" fmla="*/ 801418 h 4575687"/>
              <a:gd name="connsiteX6" fmla="*/ 3047866 w 4599709"/>
              <a:gd name="connsiteY6" fmla="*/ 393993 h 4575687"/>
              <a:gd name="connsiteX7" fmla="*/ 2333347 w 4599709"/>
              <a:gd name="connsiteY7" fmla="*/ 250724 h 4575687"/>
              <a:gd name="connsiteX8" fmla="*/ 1825370 w 4599709"/>
              <a:gd name="connsiteY8" fmla="*/ 371607 h 4575687"/>
              <a:gd name="connsiteX9" fmla="*/ 1629994 w 4599709"/>
              <a:gd name="connsiteY9" fmla="*/ 671579 h 4575687"/>
              <a:gd name="connsiteX10" fmla="*/ 1769548 w 4599709"/>
              <a:gd name="connsiteY10" fmla="*/ 993936 h 4575687"/>
              <a:gd name="connsiteX11" fmla="*/ 2177047 w 4599709"/>
              <a:gd name="connsiteY11" fmla="*/ 1240182 h 4575687"/>
              <a:gd name="connsiteX12" fmla="*/ 2908311 w 4599709"/>
              <a:gd name="connsiteY12" fmla="*/ 1571494 h 4575687"/>
              <a:gd name="connsiteX13" fmla="*/ 3740055 w 4599709"/>
              <a:gd name="connsiteY13" fmla="*/ 1969964 h 4575687"/>
              <a:gd name="connsiteX14" fmla="*/ 4354094 w 4599709"/>
              <a:gd name="connsiteY14" fmla="*/ 2457977 h 4575687"/>
              <a:gd name="connsiteX15" fmla="*/ 4599709 w 4599709"/>
              <a:gd name="connsiteY15" fmla="*/ 3125078 h 4575687"/>
              <a:gd name="connsiteX16" fmla="*/ 3946595 w 4599709"/>
              <a:gd name="connsiteY16" fmla="*/ 4163786 h 4575687"/>
              <a:gd name="connsiteX17" fmla="*/ 2366841 w 4599709"/>
              <a:gd name="connsiteY17" fmla="*/ 4513006 h 4575687"/>
              <a:gd name="connsiteX18" fmla="*/ 1429036 w 4599709"/>
              <a:gd name="connsiteY18" fmla="*/ 4351827 h 4575687"/>
              <a:gd name="connsiteX19" fmla="*/ 547053 w 4599709"/>
              <a:gd name="connsiteY19" fmla="*/ 3984699 h 4575687"/>
              <a:gd name="connsiteX20" fmla="*/ 290274 w 4599709"/>
              <a:gd name="connsiteY20" fmla="*/ 4172740 h 4575687"/>
              <a:gd name="connsiteX21" fmla="*/ 156300 w 4599709"/>
              <a:gd name="connsiteY21" fmla="*/ 4575687 h 4575687"/>
              <a:gd name="connsiteX22" fmla="*/ 0 w 4599709"/>
              <a:gd name="connsiteY22" fmla="*/ 4575687 h 4575687"/>
              <a:gd name="connsiteX23" fmla="*/ 0 w 4599709"/>
              <a:gd name="connsiteY23" fmla="*/ 2569907 h 4575687"/>
              <a:gd name="connsiteX24" fmla="*/ 145136 w 4599709"/>
              <a:gd name="connsiteY24" fmla="*/ 2569907 h 4575687"/>
              <a:gd name="connsiteX25" fmla="*/ 725682 w 4599709"/>
              <a:gd name="connsiteY25" fmla="*/ 3635478 h 4575687"/>
              <a:gd name="connsiteX26" fmla="*/ 1356468 w 4599709"/>
              <a:gd name="connsiteY26" fmla="*/ 4145877 h 4575687"/>
              <a:gd name="connsiteX27" fmla="*/ 2188211 w 4599709"/>
              <a:gd name="connsiteY27" fmla="*/ 4316010 h 4575687"/>
              <a:gd name="connsiteX28" fmla="*/ 2668278 w 4599709"/>
              <a:gd name="connsiteY28" fmla="*/ 4195126 h 4575687"/>
              <a:gd name="connsiteX29" fmla="*/ 2869236 w 4599709"/>
              <a:gd name="connsiteY29" fmla="*/ 3859337 h 4575687"/>
              <a:gd name="connsiteX30" fmla="*/ 2712935 w 4599709"/>
              <a:gd name="connsiteY30" fmla="*/ 3447436 h 4575687"/>
              <a:gd name="connsiteX31" fmla="*/ 2221704 w 4599709"/>
              <a:gd name="connsiteY31" fmla="*/ 3156419 h 4575687"/>
              <a:gd name="connsiteX32" fmla="*/ 1445782 w 4599709"/>
              <a:gd name="connsiteY32" fmla="*/ 2807198 h 4575687"/>
              <a:gd name="connsiteX33" fmla="*/ 708936 w 4599709"/>
              <a:gd name="connsiteY33" fmla="*/ 2431114 h 4575687"/>
              <a:gd name="connsiteX34" fmla="*/ 251197 w 4599709"/>
              <a:gd name="connsiteY34" fmla="*/ 2014735 h 4575687"/>
              <a:gd name="connsiteX35" fmla="*/ 89314 w 4599709"/>
              <a:gd name="connsiteY35" fmla="*/ 1477473 h 4575687"/>
              <a:gd name="connsiteX36" fmla="*/ 714518 w 4599709"/>
              <a:gd name="connsiteY36" fmla="*/ 452197 h 4575687"/>
              <a:gd name="connsiteX37" fmla="*/ 2244033 w 4599709"/>
              <a:gd name="connsiteY37" fmla="*/ 89545 h 4575687"/>
              <a:gd name="connsiteX38" fmla="*/ 3047866 w 4599709"/>
              <a:gd name="connsiteY38" fmla="*/ 214906 h 4575687"/>
              <a:gd name="connsiteX39" fmla="*/ 3795876 w 4599709"/>
              <a:gd name="connsiteY39" fmla="*/ 510400 h 4575687"/>
              <a:gd name="connsiteX40" fmla="*/ 4063821 w 4599709"/>
              <a:gd name="connsiteY40" fmla="*/ 358176 h 4575687"/>
              <a:gd name="connsiteX41" fmla="*/ 4175465 w 4599709"/>
              <a:gd name="connsiteY41" fmla="*/ 0 h 457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99709" h="4575687">
                <a:moveTo>
                  <a:pt x="4175465" y="0"/>
                </a:moveTo>
                <a:lnTo>
                  <a:pt x="4331765" y="0"/>
                </a:lnTo>
                <a:lnTo>
                  <a:pt x="4331765" y="1799831"/>
                </a:lnTo>
                <a:lnTo>
                  <a:pt x="4186629" y="1799831"/>
                </a:lnTo>
                <a:cubicBezTo>
                  <a:pt x="4127085" y="1656560"/>
                  <a:pt x="4052657" y="1498367"/>
                  <a:pt x="3963342" y="1325249"/>
                </a:cubicBezTo>
                <a:cubicBezTo>
                  <a:pt x="3874027" y="1152131"/>
                  <a:pt x="3745637" y="977520"/>
                  <a:pt x="3578172" y="801418"/>
                </a:cubicBezTo>
                <a:cubicBezTo>
                  <a:pt x="3410707" y="625315"/>
                  <a:pt x="3233938" y="489506"/>
                  <a:pt x="3047866" y="393993"/>
                </a:cubicBezTo>
                <a:cubicBezTo>
                  <a:pt x="2861794" y="298480"/>
                  <a:pt x="2623620" y="250724"/>
                  <a:pt x="2333347" y="250724"/>
                </a:cubicBezTo>
                <a:cubicBezTo>
                  <a:pt x="2124947" y="250724"/>
                  <a:pt x="1955620" y="291018"/>
                  <a:pt x="1825370" y="371607"/>
                </a:cubicBezTo>
                <a:cubicBezTo>
                  <a:pt x="1695120" y="452197"/>
                  <a:pt x="1629994" y="552187"/>
                  <a:pt x="1629994" y="671579"/>
                </a:cubicBezTo>
                <a:cubicBezTo>
                  <a:pt x="1629994" y="808880"/>
                  <a:pt x="1676512" y="916332"/>
                  <a:pt x="1769548" y="993936"/>
                </a:cubicBezTo>
                <a:cubicBezTo>
                  <a:pt x="1862584" y="1071541"/>
                  <a:pt x="1998417" y="1153624"/>
                  <a:pt x="2177047" y="1240182"/>
                </a:cubicBezTo>
                <a:cubicBezTo>
                  <a:pt x="2355676" y="1326741"/>
                  <a:pt x="2599431" y="1437178"/>
                  <a:pt x="2908311" y="1571494"/>
                </a:cubicBezTo>
                <a:cubicBezTo>
                  <a:pt x="3217191" y="1705810"/>
                  <a:pt x="3494440" y="1838633"/>
                  <a:pt x="3740055" y="1969964"/>
                </a:cubicBezTo>
                <a:cubicBezTo>
                  <a:pt x="3985670" y="2101294"/>
                  <a:pt x="4190350" y="2263966"/>
                  <a:pt x="4354094" y="2457977"/>
                </a:cubicBezTo>
                <a:cubicBezTo>
                  <a:pt x="4517837" y="2651989"/>
                  <a:pt x="4599709" y="2874356"/>
                  <a:pt x="4599709" y="3125078"/>
                </a:cubicBezTo>
                <a:cubicBezTo>
                  <a:pt x="4599709" y="3584736"/>
                  <a:pt x="4382004" y="3930972"/>
                  <a:pt x="3946595" y="4163786"/>
                </a:cubicBezTo>
                <a:cubicBezTo>
                  <a:pt x="3511185" y="4396599"/>
                  <a:pt x="2984602" y="4513006"/>
                  <a:pt x="2366841" y="4513006"/>
                </a:cubicBezTo>
                <a:cubicBezTo>
                  <a:pt x="2046797" y="4513006"/>
                  <a:pt x="1734195" y="4459281"/>
                  <a:pt x="1429036" y="4351827"/>
                </a:cubicBezTo>
                <a:cubicBezTo>
                  <a:pt x="1131320" y="4232436"/>
                  <a:pt x="837326" y="4110060"/>
                  <a:pt x="547053" y="3984699"/>
                </a:cubicBezTo>
                <a:cubicBezTo>
                  <a:pt x="450296" y="3984699"/>
                  <a:pt x="364702" y="4047379"/>
                  <a:pt x="290274" y="4172740"/>
                </a:cubicBezTo>
                <a:cubicBezTo>
                  <a:pt x="215844" y="4298102"/>
                  <a:pt x="171186" y="4432417"/>
                  <a:pt x="156300" y="4575687"/>
                </a:cubicBezTo>
                <a:lnTo>
                  <a:pt x="0" y="4575687"/>
                </a:lnTo>
                <a:lnTo>
                  <a:pt x="0" y="2569907"/>
                </a:lnTo>
                <a:lnTo>
                  <a:pt x="145136" y="2569907"/>
                </a:lnTo>
                <a:cubicBezTo>
                  <a:pt x="338652" y="3053444"/>
                  <a:pt x="532168" y="3408634"/>
                  <a:pt x="725682" y="3635478"/>
                </a:cubicBezTo>
                <a:cubicBezTo>
                  <a:pt x="919198" y="3862322"/>
                  <a:pt x="1129460" y="4032455"/>
                  <a:pt x="1356468" y="4145877"/>
                </a:cubicBezTo>
                <a:cubicBezTo>
                  <a:pt x="1583476" y="4259299"/>
                  <a:pt x="1860723" y="4316010"/>
                  <a:pt x="2188211" y="4316010"/>
                </a:cubicBezTo>
                <a:cubicBezTo>
                  <a:pt x="2374283" y="4316010"/>
                  <a:pt x="2534306" y="4275716"/>
                  <a:pt x="2668278" y="4195126"/>
                </a:cubicBezTo>
                <a:cubicBezTo>
                  <a:pt x="2802250" y="4114537"/>
                  <a:pt x="2869236" y="4002607"/>
                  <a:pt x="2869236" y="3859337"/>
                </a:cubicBezTo>
                <a:cubicBezTo>
                  <a:pt x="2869236" y="3674280"/>
                  <a:pt x="2817136" y="3536980"/>
                  <a:pt x="2712935" y="3447436"/>
                </a:cubicBezTo>
                <a:cubicBezTo>
                  <a:pt x="2608735" y="3357893"/>
                  <a:pt x="2444991" y="3260886"/>
                  <a:pt x="2221704" y="3156419"/>
                </a:cubicBezTo>
                <a:cubicBezTo>
                  <a:pt x="1998417" y="3051950"/>
                  <a:pt x="1739776" y="2935544"/>
                  <a:pt x="1445782" y="2807198"/>
                </a:cubicBezTo>
                <a:cubicBezTo>
                  <a:pt x="1151788" y="2678852"/>
                  <a:pt x="906173" y="2553491"/>
                  <a:pt x="708936" y="2431114"/>
                </a:cubicBezTo>
                <a:cubicBezTo>
                  <a:pt x="511699" y="2308738"/>
                  <a:pt x="359119" y="2169945"/>
                  <a:pt x="251197" y="2014735"/>
                </a:cubicBezTo>
                <a:cubicBezTo>
                  <a:pt x="143275" y="1859527"/>
                  <a:pt x="89314" y="1680439"/>
                  <a:pt x="89314" y="1477473"/>
                </a:cubicBezTo>
                <a:cubicBezTo>
                  <a:pt x="89314" y="1035724"/>
                  <a:pt x="297716" y="693965"/>
                  <a:pt x="714518" y="452197"/>
                </a:cubicBezTo>
                <a:cubicBezTo>
                  <a:pt x="1131320" y="210428"/>
                  <a:pt x="1641159" y="89545"/>
                  <a:pt x="2244033" y="89545"/>
                </a:cubicBezTo>
                <a:cubicBezTo>
                  <a:pt x="2526863" y="89545"/>
                  <a:pt x="2794807" y="131332"/>
                  <a:pt x="3047866" y="214906"/>
                </a:cubicBezTo>
                <a:cubicBezTo>
                  <a:pt x="3293482" y="316389"/>
                  <a:pt x="3542818" y="414887"/>
                  <a:pt x="3795876" y="510400"/>
                </a:cubicBezTo>
                <a:cubicBezTo>
                  <a:pt x="3900077" y="510400"/>
                  <a:pt x="3989392" y="459658"/>
                  <a:pt x="4063821" y="358176"/>
                </a:cubicBezTo>
                <a:cubicBezTo>
                  <a:pt x="4138250" y="256693"/>
                  <a:pt x="4175465" y="137301"/>
                  <a:pt x="4175465" y="0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CBB82-52C8-448D-975C-55057533E656}"/>
              </a:ext>
            </a:extLst>
          </p:cNvPr>
          <p:cNvSpPr txBox="1"/>
          <p:nvPr/>
        </p:nvSpPr>
        <p:spPr>
          <a:xfrm>
            <a:off x="46243" y="149561"/>
            <a:ext cx="143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San Francisco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20DF4F-1439-4B5C-8AB9-D99852B78750}"/>
              </a:ext>
            </a:extLst>
          </p:cNvPr>
          <p:cNvCxnSpPr/>
          <p:nvPr/>
        </p:nvCxnSpPr>
        <p:spPr>
          <a:xfrm>
            <a:off x="506186" y="1721497"/>
            <a:ext cx="338759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0842D6-C4FA-43C4-85C2-934964007330}"/>
              </a:ext>
            </a:extLst>
          </p:cNvPr>
          <p:cNvSpPr txBox="1"/>
          <p:nvPr/>
        </p:nvSpPr>
        <p:spPr>
          <a:xfrm>
            <a:off x="236180" y="2033504"/>
            <a:ext cx="4054531" cy="18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24285 employees took part in this survey with job roles from both the private to public sector for the years 2011 to 2013.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pay is calculated as the sum of base, overtime and other pay.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4863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43970E-84B9-4DFC-8E45-498C3F6568B8}"/>
              </a:ext>
            </a:extLst>
          </p:cNvPr>
          <p:cNvSpPr/>
          <p:nvPr/>
        </p:nvSpPr>
        <p:spPr>
          <a:xfrm>
            <a:off x="5290456" y="0"/>
            <a:ext cx="690154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73414-751A-4D24-A8AB-4956F341997D}"/>
              </a:ext>
            </a:extLst>
          </p:cNvPr>
          <p:cNvSpPr txBox="1"/>
          <p:nvPr/>
        </p:nvSpPr>
        <p:spPr>
          <a:xfrm>
            <a:off x="10270670" y="179921"/>
            <a:ext cx="2260917" cy="371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San Francisco</a:t>
            </a:r>
          </a:p>
        </p:txBody>
      </p:sp>
      <p:pic>
        <p:nvPicPr>
          <p:cNvPr id="5" name="Picture 4" descr="Golden Gate Bridge - Length, Facts &amp; Height - HISTORY">
            <a:extLst>
              <a:ext uri="{FF2B5EF4-FFF2-40B4-BE49-F238E27FC236}">
                <a16:creationId xmlns:a16="http://schemas.microsoft.com/office/drawing/2014/main" id="{21A2BDD5-7CC8-4940-9005-B36358774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9" t="418" r="20099" b="418"/>
          <a:stretch>
            <a:fillRect/>
          </a:stretch>
        </p:blipFill>
        <p:spPr bwMode="auto">
          <a:xfrm>
            <a:off x="1397502" y="1103213"/>
            <a:ext cx="5313620" cy="5171734"/>
          </a:xfrm>
          <a:custGeom>
            <a:avLst/>
            <a:gdLst>
              <a:gd name="connsiteX0" fmla="*/ 0 w 4758528"/>
              <a:gd name="connsiteY0" fmla="*/ 0 h 4631464"/>
              <a:gd name="connsiteX1" fmla="*/ 4758528 w 4758528"/>
              <a:gd name="connsiteY1" fmla="*/ 0 h 4631464"/>
              <a:gd name="connsiteX2" fmla="*/ 4758528 w 4758528"/>
              <a:gd name="connsiteY2" fmla="*/ 2058428 h 4631464"/>
              <a:gd name="connsiteX3" fmla="*/ 4656878 w 4758528"/>
              <a:gd name="connsiteY3" fmla="*/ 2058428 h 4631464"/>
              <a:gd name="connsiteX4" fmla="*/ 4161330 w 4758528"/>
              <a:gd name="connsiteY4" fmla="*/ 1086392 h 4631464"/>
              <a:gd name="connsiteX5" fmla="*/ 3599074 w 4758528"/>
              <a:gd name="connsiteY5" fmla="*/ 416133 h 4631464"/>
              <a:gd name="connsiteX6" fmla="*/ 2814457 w 4758528"/>
              <a:gd name="connsiteY6" fmla="*/ 139769 h 4631464"/>
              <a:gd name="connsiteX7" fmla="*/ 2331616 w 4758528"/>
              <a:gd name="connsiteY7" fmla="*/ 120710 h 4631464"/>
              <a:gd name="connsiteX8" fmla="*/ 2331616 w 4758528"/>
              <a:gd name="connsiteY8" fmla="*/ 2160079 h 4631464"/>
              <a:gd name="connsiteX9" fmla="*/ 2623862 w 4758528"/>
              <a:gd name="connsiteY9" fmla="*/ 2147373 h 4631464"/>
              <a:gd name="connsiteX10" fmla="*/ 3179764 w 4758528"/>
              <a:gd name="connsiteY10" fmla="*/ 1797948 h 4631464"/>
              <a:gd name="connsiteX11" fmla="*/ 3367183 w 4758528"/>
              <a:gd name="connsiteY11" fmla="*/ 1073686 h 4631464"/>
              <a:gd name="connsiteX12" fmla="*/ 3487894 w 4758528"/>
              <a:gd name="connsiteY12" fmla="*/ 1073686 h 4631464"/>
              <a:gd name="connsiteX13" fmla="*/ 3487894 w 4758528"/>
              <a:gd name="connsiteY13" fmla="*/ 3386242 h 4631464"/>
              <a:gd name="connsiteX14" fmla="*/ 3367183 w 4758528"/>
              <a:gd name="connsiteY14" fmla="*/ 3386242 h 4631464"/>
              <a:gd name="connsiteX15" fmla="*/ 3182941 w 4758528"/>
              <a:gd name="connsiteY15" fmla="*/ 2642920 h 4631464"/>
              <a:gd name="connsiteX16" fmla="*/ 2623862 w 4758528"/>
              <a:gd name="connsiteY16" fmla="*/ 2287143 h 4631464"/>
              <a:gd name="connsiteX17" fmla="*/ 2331616 w 4758528"/>
              <a:gd name="connsiteY17" fmla="*/ 2274436 h 4631464"/>
              <a:gd name="connsiteX18" fmla="*/ 2331616 w 4758528"/>
              <a:gd name="connsiteY18" fmla="*/ 3805552 h 4631464"/>
              <a:gd name="connsiteX19" fmla="*/ 2344322 w 4758528"/>
              <a:gd name="connsiteY19" fmla="*/ 4097798 h 4631464"/>
              <a:gd name="connsiteX20" fmla="*/ 2445973 w 4758528"/>
              <a:gd name="connsiteY20" fmla="*/ 4390043 h 4631464"/>
              <a:gd name="connsiteX21" fmla="*/ 2665157 w 4758528"/>
              <a:gd name="connsiteY21" fmla="*/ 4498048 h 4631464"/>
              <a:gd name="connsiteX22" fmla="*/ 2912931 w 4758528"/>
              <a:gd name="connsiteY22" fmla="*/ 4520284 h 4631464"/>
              <a:gd name="connsiteX23" fmla="*/ 3113056 w 4758528"/>
              <a:gd name="connsiteY23" fmla="*/ 4529813 h 4631464"/>
              <a:gd name="connsiteX24" fmla="*/ 3113056 w 4758528"/>
              <a:gd name="connsiteY24" fmla="*/ 4631464 h 4631464"/>
              <a:gd name="connsiteX25" fmla="*/ 19060 w 4758528"/>
              <a:gd name="connsiteY25" fmla="*/ 4631464 h 4631464"/>
              <a:gd name="connsiteX26" fmla="*/ 19060 w 4758528"/>
              <a:gd name="connsiteY26" fmla="*/ 4529813 h 4631464"/>
              <a:gd name="connsiteX27" fmla="*/ 209655 w 4758528"/>
              <a:gd name="connsiteY27" fmla="*/ 4520284 h 4631464"/>
              <a:gd name="connsiteX28" fmla="*/ 454252 w 4758528"/>
              <a:gd name="connsiteY28" fmla="*/ 4494871 h 4631464"/>
              <a:gd name="connsiteX29" fmla="*/ 663907 w 4758528"/>
              <a:gd name="connsiteY29" fmla="*/ 4399574 h 4631464"/>
              <a:gd name="connsiteX30" fmla="*/ 756028 w 4758528"/>
              <a:gd name="connsiteY30" fmla="*/ 4116857 h 4631464"/>
              <a:gd name="connsiteX31" fmla="*/ 768735 w 4758528"/>
              <a:gd name="connsiteY31" fmla="*/ 3824611 h 4631464"/>
              <a:gd name="connsiteX32" fmla="*/ 768735 w 4758528"/>
              <a:gd name="connsiteY32" fmla="*/ 813206 h 4631464"/>
              <a:gd name="connsiteX33" fmla="*/ 756028 w 4758528"/>
              <a:gd name="connsiteY33" fmla="*/ 520960 h 4631464"/>
              <a:gd name="connsiteX34" fmla="*/ 660731 w 4758528"/>
              <a:gd name="connsiteY34" fmla="*/ 235067 h 4631464"/>
              <a:gd name="connsiteX35" fmla="*/ 447899 w 4758528"/>
              <a:gd name="connsiteY35" fmla="*/ 133416 h 4631464"/>
              <a:gd name="connsiteX36" fmla="*/ 200125 w 4758528"/>
              <a:gd name="connsiteY36" fmla="*/ 111180 h 4631464"/>
              <a:gd name="connsiteX37" fmla="*/ 0 w 4758528"/>
              <a:gd name="connsiteY37" fmla="*/ 101650 h 463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758528" h="4631464">
                <a:moveTo>
                  <a:pt x="0" y="0"/>
                </a:moveTo>
                <a:lnTo>
                  <a:pt x="4758528" y="0"/>
                </a:lnTo>
                <a:lnTo>
                  <a:pt x="4758528" y="2058428"/>
                </a:lnTo>
                <a:lnTo>
                  <a:pt x="4656878" y="2058428"/>
                </a:lnTo>
                <a:cubicBezTo>
                  <a:pt x="4478989" y="1673002"/>
                  <a:pt x="4313806" y="1348990"/>
                  <a:pt x="4161330" y="1086392"/>
                </a:cubicBezTo>
                <a:cubicBezTo>
                  <a:pt x="4008854" y="823795"/>
                  <a:pt x="3821435" y="600375"/>
                  <a:pt x="3599074" y="416133"/>
                </a:cubicBezTo>
                <a:cubicBezTo>
                  <a:pt x="3376713" y="231890"/>
                  <a:pt x="3115174" y="139769"/>
                  <a:pt x="2814457" y="139769"/>
                </a:cubicBezTo>
                <a:lnTo>
                  <a:pt x="2331616" y="120710"/>
                </a:lnTo>
                <a:lnTo>
                  <a:pt x="2331616" y="2160079"/>
                </a:lnTo>
                <a:lnTo>
                  <a:pt x="2623862" y="2147373"/>
                </a:lnTo>
                <a:cubicBezTo>
                  <a:pt x="2869518" y="2121960"/>
                  <a:pt x="3054819" y="2005485"/>
                  <a:pt x="3179764" y="1797948"/>
                </a:cubicBezTo>
                <a:cubicBezTo>
                  <a:pt x="3304710" y="1590411"/>
                  <a:pt x="3367183" y="1348990"/>
                  <a:pt x="3367183" y="1073686"/>
                </a:cubicBezTo>
                <a:lnTo>
                  <a:pt x="3487894" y="1073686"/>
                </a:lnTo>
                <a:lnTo>
                  <a:pt x="3487894" y="3386242"/>
                </a:lnTo>
                <a:lnTo>
                  <a:pt x="3367183" y="3386242"/>
                </a:lnTo>
                <a:cubicBezTo>
                  <a:pt x="3367183" y="3102467"/>
                  <a:pt x="3305769" y="2854693"/>
                  <a:pt x="3182941" y="2642920"/>
                </a:cubicBezTo>
                <a:cubicBezTo>
                  <a:pt x="3060113" y="2431148"/>
                  <a:pt x="2873753" y="2312555"/>
                  <a:pt x="2623862" y="2287143"/>
                </a:cubicBezTo>
                <a:lnTo>
                  <a:pt x="2331616" y="2274436"/>
                </a:lnTo>
                <a:lnTo>
                  <a:pt x="2331616" y="3805552"/>
                </a:lnTo>
                <a:lnTo>
                  <a:pt x="2344322" y="4097798"/>
                </a:lnTo>
                <a:cubicBezTo>
                  <a:pt x="2357028" y="4233332"/>
                  <a:pt x="2390912" y="4330747"/>
                  <a:pt x="2445973" y="4390043"/>
                </a:cubicBezTo>
                <a:cubicBezTo>
                  <a:pt x="2501033" y="4449340"/>
                  <a:pt x="2574095" y="4485341"/>
                  <a:pt x="2665157" y="4498048"/>
                </a:cubicBezTo>
                <a:cubicBezTo>
                  <a:pt x="2756220" y="4510754"/>
                  <a:pt x="2838811" y="4518166"/>
                  <a:pt x="2912931" y="4520284"/>
                </a:cubicBezTo>
                <a:cubicBezTo>
                  <a:pt x="2987051" y="4522402"/>
                  <a:pt x="3053760" y="4525578"/>
                  <a:pt x="3113056" y="4529813"/>
                </a:cubicBezTo>
                <a:lnTo>
                  <a:pt x="3113056" y="4631464"/>
                </a:lnTo>
                <a:lnTo>
                  <a:pt x="19060" y="4631464"/>
                </a:lnTo>
                <a:lnTo>
                  <a:pt x="19060" y="4529813"/>
                </a:lnTo>
                <a:cubicBezTo>
                  <a:pt x="74121" y="4529813"/>
                  <a:pt x="137653" y="4526637"/>
                  <a:pt x="209655" y="4520284"/>
                </a:cubicBezTo>
                <a:cubicBezTo>
                  <a:pt x="281658" y="4513931"/>
                  <a:pt x="363190" y="4505460"/>
                  <a:pt x="454252" y="4494871"/>
                </a:cubicBezTo>
                <a:cubicBezTo>
                  <a:pt x="545315" y="4484282"/>
                  <a:pt x="615200" y="4452516"/>
                  <a:pt x="663907" y="4399574"/>
                </a:cubicBezTo>
                <a:cubicBezTo>
                  <a:pt x="712615" y="4346630"/>
                  <a:pt x="743322" y="4252391"/>
                  <a:pt x="756028" y="4116857"/>
                </a:cubicBezTo>
                <a:lnTo>
                  <a:pt x="768735" y="3824611"/>
                </a:lnTo>
                <a:lnTo>
                  <a:pt x="768735" y="813206"/>
                </a:lnTo>
                <a:lnTo>
                  <a:pt x="756028" y="520960"/>
                </a:lnTo>
                <a:cubicBezTo>
                  <a:pt x="743322" y="385426"/>
                  <a:pt x="711556" y="290128"/>
                  <a:pt x="660731" y="235067"/>
                </a:cubicBezTo>
                <a:cubicBezTo>
                  <a:pt x="609905" y="180006"/>
                  <a:pt x="538961" y="146123"/>
                  <a:pt x="447899" y="133416"/>
                </a:cubicBezTo>
                <a:cubicBezTo>
                  <a:pt x="356837" y="120710"/>
                  <a:pt x="274246" y="113298"/>
                  <a:pt x="200125" y="111180"/>
                </a:cubicBezTo>
                <a:cubicBezTo>
                  <a:pt x="126005" y="109063"/>
                  <a:pt x="59297" y="105886"/>
                  <a:pt x="0" y="101650"/>
                </a:cubicBezTo>
                <a:close/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83B23-949D-40AA-B7A1-9D715C7D806C}"/>
              </a:ext>
            </a:extLst>
          </p:cNvPr>
          <p:cNvSpPr txBox="1"/>
          <p:nvPr/>
        </p:nvSpPr>
        <p:spPr>
          <a:xfrm>
            <a:off x="7424295" y="1079755"/>
            <a:ext cx="405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San Francisco Salary Review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DE48BC-FE57-4422-8608-BCF6B0D2DEBA}"/>
              </a:ext>
            </a:extLst>
          </p:cNvPr>
          <p:cNvCxnSpPr/>
          <p:nvPr/>
        </p:nvCxnSpPr>
        <p:spPr>
          <a:xfrm>
            <a:off x="7757763" y="1541420"/>
            <a:ext cx="338759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F91EAD-ED59-475C-B786-882F4C1B82A0}"/>
              </a:ext>
            </a:extLst>
          </p:cNvPr>
          <p:cNvSpPr txBox="1"/>
          <p:nvPr/>
        </p:nvSpPr>
        <p:spPr>
          <a:xfrm>
            <a:off x="7115944" y="1757710"/>
            <a:ext cx="4671232" cy="3926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year 2011, we had 7957 employees, with an increase of 2.14% in 2012 and 0.91% in 2013 to give a total of 24285.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2011, the total sum of overtime pay stood at $42,198,633. In 2012, we observe a drop by 8.48% due to more people choosing not to work overtime and a 7.44% increase in 2013 could be attributed to higher pay for working overtime. The 2013 total overtime pay stood at $41,490,826, which is 1.68 % lower than that of 2011.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10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891EDD-FC3A-49C8-9651-5ABF6651465C}"/>
              </a:ext>
            </a:extLst>
          </p:cNvPr>
          <p:cNvSpPr/>
          <p:nvPr/>
        </p:nvSpPr>
        <p:spPr>
          <a:xfrm>
            <a:off x="-195942" y="1"/>
            <a:ext cx="6906985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0F070-16D9-40CE-B8E7-72480E05C0E9}"/>
              </a:ext>
            </a:extLst>
          </p:cNvPr>
          <p:cNvSpPr txBox="1"/>
          <p:nvPr/>
        </p:nvSpPr>
        <p:spPr>
          <a:xfrm>
            <a:off x="65314" y="947826"/>
            <a:ext cx="405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San Francisco Salary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CBB82-52C8-448D-975C-55057533E656}"/>
              </a:ext>
            </a:extLst>
          </p:cNvPr>
          <p:cNvSpPr txBox="1"/>
          <p:nvPr/>
        </p:nvSpPr>
        <p:spPr>
          <a:xfrm>
            <a:off x="46243" y="149561"/>
            <a:ext cx="143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San Francisco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20DF4F-1439-4B5C-8AB9-D99852B78750}"/>
              </a:ext>
            </a:extLst>
          </p:cNvPr>
          <p:cNvCxnSpPr/>
          <p:nvPr/>
        </p:nvCxnSpPr>
        <p:spPr>
          <a:xfrm>
            <a:off x="398782" y="1409491"/>
            <a:ext cx="338759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0842D6-C4FA-43C4-85C2-934964007330}"/>
              </a:ext>
            </a:extLst>
          </p:cNvPr>
          <p:cNvSpPr txBox="1"/>
          <p:nvPr/>
        </p:nvSpPr>
        <p:spPr>
          <a:xfrm>
            <a:off x="236180" y="1602301"/>
            <a:ext cx="4021179" cy="531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base pay for 2011 was $517,563,169, we observed an increase of 3.54% and a 2.80% increase in 2013. The 2013 total base pay stood at $550,862,750. Pay from other sources grew through the years most employees earning the most in 2013. The total sum earned from other sources was pegged at $31,686,904 in 2013, with an employee earning $3864 on an average.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observe people that work in the fire department earn the most, the also top the average earners chart for 2011 and 2012, but miss out the top 2 spots for 2013 to Level 5 department heads and asst medical examiners.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6F5B34-7FC8-4273-A891-1261378C31B1}"/>
              </a:ext>
            </a:extLst>
          </p:cNvPr>
          <p:cNvGrpSpPr/>
          <p:nvPr/>
        </p:nvGrpSpPr>
        <p:grpSpPr>
          <a:xfrm>
            <a:off x="4182637" y="1017136"/>
            <a:ext cx="5359475" cy="4423362"/>
            <a:chOff x="3462957" y="1763080"/>
            <a:chExt cx="4475240" cy="3063147"/>
          </a:xfrm>
        </p:grpSpPr>
        <p:pic>
          <p:nvPicPr>
            <p:cNvPr id="11" name="Picture 10" descr="Golden Gate Bridge - Length, Facts &amp; Height - HISTORY">
              <a:extLst>
                <a:ext uri="{FF2B5EF4-FFF2-40B4-BE49-F238E27FC236}">
                  <a16:creationId xmlns:a16="http://schemas.microsoft.com/office/drawing/2014/main" id="{7A42D920-BAD5-426C-9479-AF8F8A1AD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3" r="20981" b="2031"/>
            <a:stretch>
              <a:fillRect/>
            </a:stretch>
          </p:blipFill>
          <p:spPr bwMode="auto">
            <a:xfrm>
              <a:off x="3462957" y="1763080"/>
              <a:ext cx="2373437" cy="1938481"/>
            </a:xfrm>
            <a:custGeom>
              <a:avLst/>
              <a:gdLst>
                <a:gd name="connsiteX0" fmla="*/ 4175465 w 4599709"/>
                <a:gd name="connsiteY0" fmla="*/ 0 h 4575687"/>
                <a:gd name="connsiteX1" fmla="*/ 4331765 w 4599709"/>
                <a:gd name="connsiteY1" fmla="*/ 0 h 4575687"/>
                <a:gd name="connsiteX2" fmla="*/ 4331765 w 4599709"/>
                <a:gd name="connsiteY2" fmla="*/ 1799831 h 4575687"/>
                <a:gd name="connsiteX3" fmla="*/ 4186629 w 4599709"/>
                <a:gd name="connsiteY3" fmla="*/ 1799831 h 4575687"/>
                <a:gd name="connsiteX4" fmla="*/ 3963342 w 4599709"/>
                <a:gd name="connsiteY4" fmla="*/ 1325249 h 4575687"/>
                <a:gd name="connsiteX5" fmla="*/ 3578172 w 4599709"/>
                <a:gd name="connsiteY5" fmla="*/ 801418 h 4575687"/>
                <a:gd name="connsiteX6" fmla="*/ 3047866 w 4599709"/>
                <a:gd name="connsiteY6" fmla="*/ 393993 h 4575687"/>
                <a:gd name="connsiteX7" fmla="*/ 2333347 w 4599709"/>
                <a:gd name="connsiteY7" fmla="*/ 250724 h 4575687"/>
                <a:gd name="connsiteX8" fmla="*/ 1825370 w 4599709"/>
                <a:gd name="connsiteY8" fmla="*/ 371607 h 4575687"/>
                <a:gd name="connsiteX9" fmla="*/ 1629994 w 4599709"/>
                <a:gd name="connsiteY9" fmla="*/ 671579 h 4575687"/>
                <a:gd name="connsiteX10" fmla="*/ 1769548 w 4599709"/>
                <a:gd name="connsiteY10" fmla="*/ 993936 h 4575687"/>
                <a:gd name="connsiteX11" fmla="*/ 2177047 w 4599709"/>
                <a:gd name="connsiteY11" fmla="*/ 1240182 h 4575687"/>
                <a:gd name="connsiteX12" fmla="*/ 2908311 w 4599709"/>
                <a:gd name="connsiteY12" fmla="*/ 1571494 h 4575687"/>
                <a:gd name="connsiteX13" fmla="*/ 3740055 w 4599709"/>
                <a:gd name="connsiteY13" fmla="*/ 1969964 h 4575687"/>
                <a:gd name="connsiteX14" fmla="*/ 4354094 w 4599709"/>
                <a:gd name="connsiteY14" fmla="*/ 2457977 h 4575687"/>
                <a:gd name="connsiteX15" fmla="*/ 4599709 w 4599709"/>
                <a:gd name="connsiteY15" fmla="*/ 3125078 h 4575687"/>
                <a:gd name="connsiteX16" fmla="*/ 3946595 w 4599709"/>
                <a:gd name="connsiteY16" fmla="*/ 4163786 h 4575687"/>
                <a:gd name="connsiteX17" fmla="*/ 2366841 w 4599709"/>
                <a:gd name="connsiteY17" fmla="*/ 4513006 h 4575687"/>
                <a:gd name="connsiteX18" fmla="*/ 1429036 w 4599709"/>
                <a:gd name="connsiteY18" fmla="*/ 4351827 h 4575687"/>
                <a:gd name="connsiteX19" fmla="*/ 547053 w 4599709"/>
                <a:gd name="connsiteY19" fmla="*/ 3984699 h 4575687"/>
                <a:gd name="connsiteX20" fmla="*/ 290274 w 4599709"/>
                <a:gd name="connsiteY20" fmla="*/ 4172740 h 4575687"/>
                <a:gd name="connsiteX21" fmla="*/ 156300 w 4599709"/>
                <a:gd name="connsiteY21" fmla="*/ 4575687 h 4575687"/>
                <a:gd name="connsiteX22" fmla="*/ 0 w 4599709"/>
                <a:gd name="connsiteY22" fmla="*/ 4575687 h 4575687"/>
                <a:gd name="connsiteX23" fmla="*/ 0 w 4599709"/>
                <a:gd name="connsiteY23" fmla="*/ 2569907 h 4575687"/>
                <a:gd name="connsiteX24" fmla="*/ 145136 w 4599709"/>
                <a:gd name="connsiteY24" fmla="*/ 2569907 h 4575687"/>
                <a:gd name="connsiteX25" fmla="*/ 725682 w 4599709"/>
                <a:gd name="connsiteY25" fmla="*/ 3635478 h 4575687"/>
                <a:gd name="connsiteX26" fmla="*/ 1356468 w 4599709"/>
                <a:gd name="connsiteY26" fmla="*/ 4145877 h 4575687"/>
                <a:gd name="connsiteX27" fmla="*/ 2188211 w 4599709"/>
                <a:gd name="connsiteY27" fmla="*/ 4316010 h 4575687"/>
                <a:gd name="connsiteX28" fmla="*/ 2668278 w 4599709"/>
                <a:gd name="connsiteY28" fmla="*/ 4195126 h 4575687"/>
                <a:gd name="connsiteX29" fmla="*/ 2869236 w 4599709"/>
                <a:gd name="connsiteY29" fmla="*/ 3859337 h 4575687"/>
                <a:gd name="connsiteX30" fmla="*/ 2712935 w 4599709"/>
                <a:gd name="connsiteY30" fmla="*/ 3447436 h 4575687"/>
                <a:gd name="connsiteX31" fmla="*/ 2221704 w 4599709"/>
                <a:gd name="connsiteY31" fmla="*/ 3156419 h 4575687"/>
                <a:gd name="connsiteX32" fmla="*/ 1445782 w 4599709"/>
                <a:gd name="connsiteY32" fmla="*/ 2807198 h 4575687"/>
                <a:gd name="connsiteX33" fmla="*/ 708936 w 4599709"/>
                <a:gd name="connsiteY33" fmla="*/ 2431114 h 4575687"/>
                <a:gd name="connsiteX34" fmla="*/ 251197 w 4599709"/>
                <a:gd name="connsiteY34" fmla="*/ 2014735 h 4575687"/>
                <a:gd name="connsiteX35" fmla="*/ 89314 w 4599709"/>
                <a:gd name="connsiteY35" fmla="*/ 1477473 h 4575687"/>
                <a:gd name="connsiteX36" fmla="*/ 714518 w 4599709"/>
                <a:gd name="connsiteY36" fmla="*/ 452197 h 4575687"/>
                <a:gd name="connsiteX37" fmla="*/ 2244033 w 4599709"/>
                <a:gd name="connsiteY37" fmla="*/ 89545 h 4575687"/>
                <a:gd name="connsiteX38" fmla="*/ 3047866 w 4599709"/>
                <a:gd name="connsiteY38" fmla="*/ 214906 h 4575687"/>
                <a:gd name="connsiteX39" fmla="*/ 3795876 w 4599709"/>
                <a:gd name="connsiteY39" fmla="*/ 510400 h 4575687"/>
                <a:gd name="connsiteX40" fmla="*/ 4063821 w 4599709"/>
                <a:gd name="connsiteY40" fmla="*/ 358176 h 4575687"/>
                <a:gd name="connsiteX41" fmla="*/ 4175465 w 4599709"/>
                <a:gd name="connsiteY41" fmla="*/ 0 h 457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599709" h="4575687">
                  <a:moveTo>
                    <a:pt x="4175465" y="0"/>
                  </a:moveTo>
                  <a:lnTo>
                    <a:pt x="4331765" y="0"/>
                  </a:lnTo>
                  <a:lnTo>
                    <a:pt x="4331765" y="1799831"/>
                  </a:lnTo>
                  <a:lnTo>
                    <a:pt x="4186629" y="1799831"/>
                  </a:lnTo>
                  <a:cubicBezTo>
                    <a:pt x="4127085" y="1656560"/>
                    <a:pt x="4052657" y="1498367"/>
                    <a:pt x="3963342" y="1325249"/>
                  </a:cubicBezTo>
                  <a:cubicBezTo>
                    <a:pt x="3874027" y="1152131"/>
                    <a:pt x="3745637" y="977520"/>
                    <a:pt x="3578172" y="801418"/>
                  </a:cubicBezTo>
                  <a:cubicBezTo>
                    <a:pt x="3410707" y="625315"/>
                    <a:pt x="3233938" y="489506"/>
                    <a:pt x="3047866" y="393993"/>
                  </a:cubicBezTo>
                  <a:cubicBezTo>
                    <a:pt x="2861794" y="298480"/>
                    <a:pt x="2623620" y="250724"/>
                    <a:pt x="2333347" y="250724"/>
                  </a:cubicBezTo>
                  <a:cubicBezTo>
                    <a:pt x="2124947" y="250724"/>
                    <a:pt x="1955620" y="291018"/>
                    <a:pt x="1825370" y="371607"/>
                  </a:cubicBezTo>
                  <a:cubicBezTo>
                    <a:pt x="1695120" y="452197"/>
                    <a:pt x="1629994" y="552187"/>
                    <a:pt x="1629994" y="671579"/>
                  </a:cubicBezTo>
                  <a:cubicBezTo>
                    <a:pt x="1629994" y="808880"/>
                    <a:pt x="1676512" y="916332"/>
                    <a:pt x="1769548" y="993936"/>
                  </a:cubicBezTo>
                  <a:cubicBezTo>
                    <a:pt x="1862584" y="1071541"/>
                    <a:pt x="1998417" y="1153624"/>
                    <a:pt x="2177047" y="1240182"/>
                  </a:cubicBezTo>
                  <a:cubicBezTo>
                    <a:pt x="2355676" y="1326741"/>
                    <a:pt x="2599431" y="1437178"/>
                    <a:pt x="2908311" y="1571494"/>
                  </a:cubicBezTo>
                  <a:cubicBezTo>
                    <a:pt x="3217191" y="1705810"/>
                    <a:pt x="3494440" y="1838633"/>
                    <a:pt x="3740055" y="1969964"/>
                  </a:cubicBezTo>
                  <a:cubicBezTo>
                    <a:pt x="3985670" y="2101294"/>
                    <a:pt x="4190350" y="2263966"/>
                    <a:pt x="4354094" y="2457977"/>
                  </a:cubicBezTo>
                  <a:cubicBezTo>
                    <a:pt x="4517837" y="2651989"/>
                    <a:pt x="4599709" y="2874356"/>
                    <a:pt x="4599709" y="3125078"/>
                  </a:cubicBezTo>
                  <a:cubicBezTo>
                    <a:pt x="4599709" y="3584736"/>
                    <a:pt x="4382004" y="3930972"/>
                    <a:pt x="3946595" y="4163786"/>
                  </a:cubicBezTo>
                  <a:cubicBezTo>
                    <a:pt x="3511185" y="4396599"/>
                    <a:pt x="2984602" y="4513006"/>
                    <a:pt x="2366841" y="4513006"/>
                  </a:cubicBezTo>
                  <a:cubicBezTo>
                    <a:pt x="2046797" y="4513006"/>
                    <a:pt x="1734195" y="4459281"/>
                    <a:pt x="1429036" y="4351827"/>
                  </a:cubicBezTo>
                  <a:cubicBezTo>
                    <a:pt x="1131320" y="4232436"/>
                    <a:pt x="837326" y="4110060"/>
                    <a:pt x="547053" y="3984699"/>
                  </a:cubicBezTo>
                  <a:cubicBezTo>
                    <a:pt x="450296" y="3984699"/>
                    <a:pt x="364702" y="4047379"/>
                    <a:pt x="290274" y="4172740"/>
                  </a:cubicBezTo>
                  <a:cubicBezTo>
                    <a:pt x="215844" y="4298102"/>
                    <a:pt x="171186" y="4432417"/>
                    <a:pt x="156300" y="4575687"/>
                  </a:cubicBezTo>
                  <a:lnTo>
                    <a:pt x="0" y="4575687"/>
                  </a:lnTo>
                  <a:lnTo>
                    <a:pt x="0" y="2569907"/>
                  </a:lnTo>
                  <a:lnTo>
                    <a:pt x="145136" y="2569907"/>
                  </a:lnTo>
                  <a:cubicBezTo>
                    <a:pt x="338652" y="3053444"/>
                    <a:pt x="532168" y="3408634"/>
                    <a:pt x="725682" y="3635478"/>
                  </a:cubicBezTo>
                  <a:cubicBezTo>
                    <a:pt x="919198" y="3862322"/>
                    <a:pt x="1129460" y="4032455"/>
                    <a:pt x="1356468" y="4145877"/>
                  </a:cubicBezTo>
                  <a:cubicBezTo>
                    <a:pt x="1583476" y="4259299"/>
                    <a:pt x="1860723" y="4316010"/>
                    <a:pt x="2188211" y="4316010"/>
                  </a:cubicBezTo>
                  <a:cubicBezTo>
                    <a:pt x="2374283" y="4316010"/>
                    <a:pt x="2534306" y="4275716"/>
                    <a:pt x="2668278" y="4195126"/>
                  </a:cubicBezTo>
                  <a:cubicBezTo>
                    <a:pt x="2802250" y="4114537"/>
                    <a:pt x="2869236" y="4002607"/>
                    <a:pt x="2869236" y="3859337"/>
                  </a:cubicBezTo>
                  <a:cubicBezTo>
                    <a:pt x="2869236" y="3674280"/>
                    <a:pt x="2817136" y="3536980"/>
                    <a:pt x="2712935" y="3447436"/>
                  </a:cubicBezTo>
                  <a:cubicBezTo>
                    <a:pt x="2608735" y="3357893"/>
                    <a:pt x="2444991" y="3260886"/>
                    <a:pt x="2221704" y="3156419"/>
                  </a:cubicBezTo>
                  <a:cubicBezTo>
                    <a:pt x="1998417" y="3051950"/>
                    <a:pt x="1739776" y="2935544"/>
                    <a:pt x="1445782" y="2807198"/>
                  </a:cubicBezTo>
                  <a:cubicBezTo>
                    <a:pt x="1151788" y="2678852"/>
                    <a:pt x="906173" y="2553491"/>
                    <a:pt x="708936" y="2431114"/>
                  </a:cubicBezTo>
                  <a:cubicBezTo>
                    <a:pt x="511699" y="2308738"/>
                    <a:pt x="359119" y="2169945"/>
                    <a:pt x="251197" y="2014735"/>
                  </a:cubicBezTo>
                  <a:cubicBezTo>
                    <a:pt x="143275" y="1859527"/>
                    <a:pt x="89314" y="1680439"/>
                    <a:pt x="89314" y="1477473"/>
                  </a:cubicBezTo>
                  <a:cubicBezTo>
                    <a:pt x="89314" y="1035724"/>
                    <a:pt x="297716" y="693965"/>
                    <a:pt x="714518" y="452197"/>
                  </a:cubicBezTo>
                  <a:cubicBezTo>
                    <a:pt x="1131320" y="210428"/>
                    <a:pt x="1641159" y="89545"/>
                    <a:pt x="2244033" y="89545"/>
                  </a:cubicBezTo>
                  <a:cubicBezTo>
                    <a:pt x="2526863" y="89545"/>
                    <a:pt x="2794807" y="131332"/>
                    <a:pt x="3047866" y="214906"/>
                  </a:cubicBezTo>
                  <a:cubicBezTo>
                    <a:pt x="3293482" y="316389"/>
                    <a:pt x="3542818" y="414887"/>
                    <a:pt x="3795876" y="510400"/>
                  </a:cubicBezTo>
                  <a:cubicBezTo>
                    <a:pt x="3900077" y="510400"/>
                    <a:pt x="3989392" y="459658"/>
                    <a:pt x="4063821" y="358176"/>
                  </a:cubicBezTo>
                  <a:cubicBezTo>
                    <a:pt x="4138250" y="256693"/>
                    <a:pt x="4175465" y="137301"/>
                    <a:pt x="4175465" y="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Golden Gate Bridge - Length, Facts &amp; Height - HISTORY">
              <a:extLst>
                <a:ext uri="{FF2B5EF4-FFF2-40B4-BE49-F238E27FC236}">
                  <a16:creationId xmlns:a16="http://schemas.microsoft.com/office/drawing/2014/main" id="{B31D3360-9F31-468E-B141-20C8D39A5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99" t="418" r="20099" b="418"/>
            <a:stretch>
              <a:fillRect/>
            </a:stretch>
          </p:blipFill>
          <p:spPr bwMode="auto">
            <a:xfrm>
              <a:off x="5627154" y="2576894"/>
              <a:ext cx="2311043" cy="2249333"/>
            </a:xfrm>
            <a:custGeom>
              <a:avLst/>
              <a:gdLst>
                <a:gd name="connsiteX0" fmla="*/ 0 w 4758528"/>
                <a:gd name="connsiteY0" fmla="*/ 0 h 4631464"/>
                <a:gd name="connsiteX1" fmla="*/ 4758528 w 4758528"/>
                <a:gd name="connsiteY1" fmla="*/ 0 h 4631464"/>
                <a:gd name="connsiteX2" fmla="*/ 4758528 w 4758528"/>
                <a:gd name="connsiteY2" fmla="*/ 2058428 h 4631464"/>
                <a:gd name="connsiteX3" fmla="*/ 4656878 w 4758528"/>
                <a:gd name="connsiteY3" fmla="*/ 2058428 h 4631464"/>
                <a:gd name="connsiteX4" fmla="*/ 4161330 w 4758528"/>
                <a:gd name="connsiteY4" fmla="*/ 1086392 h 4631464"/>
                <a:gd name="connsiteX5" fmla="*/ 3599074 w 4758528"/>
                <a:gd name="connsiteY5" fmla="*/ 416133 h 4631464"/>
                <a:gd name="connsiteX6" fmla="*/ 2814457 w 4758528"/>
                <a:gd name="connsiteY6" fmla="*/ 139769 h 4631464"/>
                <a:gd name="connsiteX7" fmla="*/ 2331616 w 4758528"/>
                <a:gd name="connsiteY7" fmla="*/ 120710 h 4631464"/>
                <a:gd name="connsiteX8" fmla="*/ 2331616 w 4758528"/>
                <a:gd name="connsiteY8" fmla="*/ 2160079 h 4631464"/>
                <a:gd name="connsiteX9" fmla="*/ 2623862 w 4758528"/>
                <a:gd name="connsiteY9" fmla="*/ 2147373 h 4631464"/>
                <a:gd name="connsiteX10" fmla="*/ 3179764 w 4758528"/>
                <a:gd name="connsiteY10" fmla="*/ 1797948 h 4631464"/>
                <a:gd name="connsiteX11" fmla="*/ 3367183 w 4758528"/>
                <a:gd name="connsiteY11" fmla="*/ 1073686 h 4631464"/>
                <a:gd name="connsiteX12" fmla="*/ 3487894 w 4758528"/>
                <a:gd name="connsiteY12" fmla="*/ 1073686 h 4631464"/>
                <a:gd name="connsiteX13" fmla="*/ 3487894 w 4758528"/>
                <a:gd name="connsiteY13" fmla="*/ 3386242 h 4631464"/>
                <a:gd name="connsiteX14" fmla="*/ 3367183 w 4758528"/>
                <a:gd name="connsiteY14" fmla="*/ 3386242 h 4631464"/>
                <a:gd name="connsiteX15" fmla="*/ 3182941 w 4758528"/>
                <a:gd name="connsiteY15" fmla="*/ 2642920 h 4631464"/>
                <a:gd name="connsiteX16" fmla="*/ 2623862 w 4758528"/>
                <a:gd name="connsiteY16" fmla="*/ 2287143 h 4631464"/>
                <a:gd name="connsiteX17" fmla="*/ 2331616 w 4758528"/>
                <a:gd name="connsiteY17" fmla="*/ 2274436 h 4631464"/>
                <a:gd name="connsiteX18" fmla="*/ 2331616 w 4758528"/>
                <a:gd name="connsiteY18" fmla="*/ 3805552 h 4631464"/>
                <a:gd name="connsiteX19" fmla="*/ 2344322 w 4758528"/>
                <a:gd name="connsiteY19" fmla="*/ 4097798 h 4631464"/>
                <a:gd name="connsiteX20" fmla="*/ 2445973 w 4758528"/>
                <a:gd name="connsiteY20" fmla="*/ 4390043 h 4631464"/>
                <a:gd name="connsiteX21" fmla="*/ 2665157 w 4758528"/>
                <a:gd name="connsiteY21" fmla="*/ 4498048 h 4631464"/>
                <a:gd name="connsiteX22" fmla="*/ 2912931 w 4758528"/>
                <a:gd name="connsiteY22" fmla="*/ 4520284 h 4631464"/>
                <a:gd name="connsiteX23" fmla="*/ 3113056 w 4758528"/>
                <a:gd name="connsiteY23" fmla="*/ 4529813 h 4631464"/>
                <a:gd name="connsiteX24" fmla="*/ 3113056 w 4758528"/>
                <a:gd name="connsiteY24" fmla="*/ 4631464 h 4631464"/>
                <a:gd name="connsiteX25" fmla="*/ 19060 w 4758528"/>
                <a:gd name="connsiteY25" fmla="*/ 4631464 h 4631464"/>
                <a:gd name="connsiteX26" fmla="*/ 19060 w 4758528"/>
                <a:gd name="connsiteY26" fmla="*/ 4529813 h 4631464"/>
                <a:gd name="connsiteX27" fmla="*/ 209655 w 4758528"/>
                <a:gd name="connsiteY27" fmla="*/ 4520284 h 4631464"/>
                <a:gd name="connsiteX28" fmla="*/ 454252 w 4758528"/>
                <a:gd name="connsiteY28" fmla="*/ 4494871 h 4631464"/>
                <a:gd name="connsiteX29" fmla="*/ 663907 w 4758528"/>
                <a:gd name="connsiteY29" fmla="*/ 4399574 h 4631464"/>
                <a:gd name="connsiteX30" fmla="*/ 756028 w 4758528"/>
                <a:gd name="connsiteY30" fmla="*/ 4116857 h 4631464"/>
                <a:gd name="connsiteX31" fmla="*/ 768735 w 4758528"/>
                <a:gd name="connsiteY31" fmla="*/ 3824611 h 4631464"/>
                <a:gd name="connsiteX32" fmla="*/ 768735 w 4758528"/>
                <a:gd name="connsiteY32" fmla="*/ 813206 h 4631464"/>
                <a:gd name="connsiteX33" fmla="*/ 756028 w 4758528"/>
                <a:gd name="connsiteY33" fmla="*/ 520960 h 4631464"/>
                <a:gd name="connsiteX34" fmla="*/ 660731 w 4758528"/>
                <a:gd name="connsiteY34" fmla="*/ 235067 h 4631464"/>
                <a:gd name="connsiteX35" fmla="*/ 447899 w 4758528"/>
                <a:gd name="connsiteY35" fmla="*/ 133416 h 4631464"/>
                <a:gd name="connsiteX36" fmla="*/ 200125 w 4758528"/>
                <a:gd name="connsiteY36" fmla="*/ 111180 h 4631464"/>
                <a:gd name="connsiteX37" fmla="*/ 0 w 4758528"/>
                <a:gd name="connsiteY37" fmla="*/ 101650 h 463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758528" h="4631464">
                  <a:moveTo>
                    <a:pt x="0" y="0"/>
                  </a:moveTo>
                  <a:lnTo>
                    <a:pt x="4758528" y="0"/>
                  </a:lnTo>
                  <a:lnTo>
                    <a:pt x="4758528" y="2058428"/>
                  </a:lnTo>
                  <a:lnTo>
                    <a:pt x="4656878" y="2058428"/>
                  </a:lnTo>
                  <a:cubicBezTo>
                    <a:pt x="4478989" y="1673002"/>
                    <a:pt x="4313806" y="1348990"/>
                    <a:pt x="4161330" y="1086392"/>
                  </a:cubicBezTo>
                  <a:cubicBezTo>
                    <a:pt x="4008854" y="823795"/>
                    <a:pt x="3821435" y="600375"/>
                    <a:pt x="3599074" y="416133"/>
                  </a:cubicBezTo>
                  <a:cubicBezTo>
                    <a:pt x="3376713" y="231890"/>
                    <a:pt x="3115174" y="139769"/>
                    <a:pt x="2814457" y="139769"/>
                  </a:cubicBezTo>
                  <a:lnTo>
                    <a:pt x="2331616" y="120710"/>
                  </a:lnTo>
                  <a:lnTo>
                    <a:pt x="2331616" y="2160079"/>
                  </a:lnTo>
                  <a:lnTo>
                    <a:pt x="2623862" y="2147373"/>
                  </a:lnTo>
                  <a:cubicBezTo>
                    <a:pt x="2869518" y="2121960"/>
                    <a:pt x="3054819" y="2005485"/>
                    <a:pt x="3179764" y="1797948"/>
                  </a:cubicBezTo>
                  <a:cubicBezTo>
                    <a:pt x="3304710" y="1590411"/>
                    <a:pt x="3367183" y="1348990"/>
                    <a:pt x="3367183" y="1073686"/>
                  </a:cubicBezTo>
                  <a:lnTo>
                    <a:pt x="3487894" y="1073686"/>
                  </a:lnTo>
                  <a:lnTo>
                    <a:pt x="3487894" y="3386242"/>
                  </a:lnTo>
                  <a:lnTo>
                    <a:pt x="3367183" y="3386242"/>
                  </a:lnTo>
                  <a:cubicBezTo>
                    <a:pt x="3367183" y="3102467"/>
                    <a:pt x="3305769" y="2854693"/>
                    <a:pt x="3182941" y="2642920"/>
                  </a:cubicBezTo>
                  <a:cubicBezTo>
                    <a:pt x="3060113" y="2431148"/>
                    <a:pt x="2873753" y="2312555"/>
                    <a:pt x="2623862" y="2287143"/>
                  </a:cubicBezTo>
                  <a:lnTo>
                    <a:pt x="2331616" y="2274436"/>
                  </a:lnTo>
                  <a:lnTo>
                    <a:pt x="2331616" y="3805552"/>
                  </a:lnTo>
                  <a:lnTo>
                    <a:pt x="2344322" y="4097798"/>
                  </a:lnTo>
                  <a:cubicBezTo>
                    <a:pt x="2357028" y="4233332"/>
                    <a:pt x="2390912" y="4330747"/>
                    <a:pt x="2445973" y="4390043"/>
                  </a:cubicBezTo>
                  <a:cubicBezTo>
                    <a:pt x="2501033" y="4449340"/>
                    <a:pt x="2574095" y="4485341"/>
                    <a:pt x="2665157" y="4498048"/>
                  </a:cubicBezTo>
                  <a:cubicBezTo>
                    <a:pt x="2756220" y="4510754"/>
                    <a:pt x="2838811" y="4518166"/>
                    <a:pt x="2912931" y="4520284"/>
                  </a:cubicBezTo>
                  <a:cubicBezTo>
                    <a:pt x="2987051" y="4522402"/>
                    <a:pt x="3053760" y="4525578"/>
                    <a:pt x="3113056" y="4529813"/>
                  </a:cubicBezTo>
                  <a:lnTo>
                    <a:pt x="3113056" y="4631464"/>
                  </a:lnTo>
                  <a:lnTo>
                    <a:pt x="19060" y="4631464"/>
                  </a:lnTo>
                  <a:lnTo>
                    <a:pt x="19060" y="4529813"/>
                  </a:lnTo>
                  <a:cubicBezTo>
                    <a:pt x="74121" y="4529813"/>
                    <a:pt x="137653" y="4526637"/>
                    <a:pt x="209655" y="4520284"/>
                  </a:cubicBezTo>
                  <a:cubicBezTo>
                    <a:pt x="281658" y="4513931"/>
                    <a:pt x="363190" y="4505460"/>
                    <a:pt x="454252" y="4494871"/>
                  </a:cubicBezTo>
                  <a:cubicBezTo>
                    <a:pt x="545315" y="4484282"/>
                    <a:pt x="615200" y="4452516"/>
                    <a:pt x="663907" y="4399574"/>
                  </a:cubicBezTo>
                  <a:cubicBezTo>
                    <a:pt x="712615" y="4346630"/>
                    <a:pt x="743322" y="4252391"/>
                    <a:pt x="756028" y="4116857"/>
                  </a:cubicBezTo>
                  <a:lnTo>
                    <a:pt x="768735" y="3824611"/>
                  </a:lnTo>
                  <a:lnTo>
                    <a:pt x="768735" y="813206"/>
                  </a:lnTo>
                  <a:lnTo>
                    <a:pt x="756028" y="520960"/>
                  </a:lnTo>
                  <a:cubicBezTo>
                    <a:pt x="743322" y="385426"/>
                    <a:pt x="711556" y="290128"/>
                    <a:pt x="660731" y="235067"/>
                  </a:cubicBezTo>
                  <a:cubicBezTo>
                    <a:pt x="609905" y="180006"/>
                    <a:pt x="538961" y="146123"/>
                    <a:pt x="447899" y="133416"/>
                  </a:cubicBezTo>
                  <a:cubicBezTo>
                    <a:pt x="356837" y="120710"/>
                    <a:pt x="274246" y="113298"/>
                    <a:pt x="200125" y="111180"/>
                  </a:cubicBezTo>
                  <a:cubicBezTo>
                    <a:pt x="126005" y="109063"/>
                    <a:pt x="59297" y="105886"/>
                    <a:pt x="0" y="101650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0997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27F7A7-8D80-400C-AE65-35D264D4BB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3A3446-EFBB-4C8D-A666-18C870E9F482}"/>
              </a:ext>
            </a:extLst>
          </p:cNvPr>
          <p:cNvGrpSpPr/>
          <p:nvPr/>
        </p:nvGrpSpPr>
        <p:grpSpPr>
          <a:xfrm>
            <a:off x="4262198" y="1677244"/>
            <a:ext cx="2999389" cy="1956066"/>
            <a:chOff x="3462957" y="1763080"/>
            <a:chExt cx="4475240" cy="3063147"/>
          </a:xfrm>
        </p:grpSpPr>
        <p:pic>
          <p:nvPicPr>
            <p:cNvPr id="3" name="Picture 2" descr="Golden Gate Bridge - Length, Facts &amp; Height - HISTORY">
              <a:extLst>
                <a:ext uri="{FF2B5EF4-FFF2-40B4-BE49-F238E27FC236}">
                  <a16:creationId xmlns:a16="http://schemas.microsoft.com/office/drawing/2014/main" id="{846D1E32-C0B7-475E-89B5-7A53185B7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3" r="20981" b="2031"/>
            <a:stretch>
              <a:fillRect/>
            </a:stretch>
          </p:blipFill>
          <p:spPr bwMode="auto">
            <a:xfrm>
              <a:off x="3462957" y="1763080"/>
              <a:ext cx="2373437" cy="1938481"/>
            </a:xfrm>
            <a:custGeom>
              <a:avLst/>
              <a:gdLst>
                <a:gd name="connsiteX0" fmla="*/ 4175465 w 4599709"/>
                <a:gd name="connsiteY0" fmla="*/ 0 h 4575687"/>
                <a:gd name="connsiteX1" fmla="*/ 4331765 w 4599709"/>
                <a:gd name="connsiteY1" fmla="*/ 0 h 4575687"/>
                <a:gd name="connsiteX2" fmla="*/ 4331765 w 4599709"/>
                <a:gd name="connsiteY2" fmla="*/ 1799831 h 4575687"/>
                <a:gd name="connsiteX3" fmla="*/ 4186629 w 4599709"/>
                <a:gd name="connsiteY3" fmla="*/ 1799831 h 4575687"/>
                <a:gd name="connsiteX4" fmla="*/ 3963342 w 4599709"/>
                <a:gd name="connsiteY4" fmla="*/ 1325249 h 4575687"/>
                <a:gd name="connsiteX5" fmla="*/ 3578172 w 4599709"/>
                <a:gd name="connsiteY5" fmla="*/ 801418 h 4575687"/>
                <a:gd name="connsiteX6" fmla="*/ 3047866 w 4599709"/>
                <a:gd name="connsiteY6" fmla="*/ 393993 h 4575687"/>
                <a:gd name="connsiteX7" fmla="*/ 2333347 w 4599709"/>
                <a:gd name="connsiteY7" fmla="*/ 250724 h 4575687"/>
                <a:gd name="connsiteX8" fmla="*/ 1825370 w 4599709"/>
                <a:gd name="connsiteY8" fmla="*/ 371607 h 4575687"/>
                <a:gd name="connsiteX9" fmla="*/ 1629994 w 4599709"/>
                <a:gd name="connsiteY9" fmla="*/ 671579 h 4575687"/>
                <a:gd name="connsiteX10" fmla="*/ 1769548 w 4599709"/>
                <a:gd name="connsiteY10" fmla="*/ 993936 h 4575687"/>
                <a:gd name="connsiteX11" fmla="*/ 2177047 w 4599709"/>
                <a:gd name="connsiteY11" fmla="*/ 1240182 h 4575687"/>
                <a:gd name="connsiteX12" fmla="*/ 2908311 w 4599709"/>
                <a:gd name="connsiteY12" fmla="*/ 1571494 h 4575687"/>
                <a:gd name="connsiteX13" fmla="*/ 3740055 w 4599709"/>
                <a:gd name="connsiteY13" fmla="*/ 1969964 h 4575687"/>
                <a:gd name="connsiteX14" fmla="*/ 4354094 w 4599709"/>
                <a:gd name="connsiteY14" fmla="*/ 2457977 h 4575687"/>
                <a:gd name="connsiteX15" fmla="*/ 4599709 w 4599709"/>
                <a:gd name="connsiteY15" fmla="*/ 3125078 h 4575687"/>
                <a:gd name="connsiteX16" fmla="*/ 3946595 w 4599709"/>
                <a:gd name="connsiteY16" fmla="*/ 4163786 h 4575687"/>
                <a:gd name="connsiteX17" fmla="*/ 2366841 w 4599709"/>
                <a:gd name="connsiteY17" fmla="*/ 4513006 h 4575687"/>
                <a:gd name="connsiteX18" fmla="*/ 1429036 w 4599709"/>
                <a:gd name="connsiteY18" fmla="*/ 4351827 h 4575687"/>
                <a:gd name="connsiteX19" fmla="*/ 547053 w 4599709"/>
                <a:gd name="connsiteY19" fmla="*/ 3984699 h 4575687"/>
                <a:gd name="connsiteX20" fmla="*/ 290274 w 4599709"/>
                <a:gd name="connsiteY20" fmla="*/ 4172740 h 4575687"/>
                <a:gd name="connsiteX21" fmla="*/ 156300 w 4599709"/>
                <a:gd name="connsiteY21" fmla="*/ 4575687 h 4575687"/>
                <a:gd name="connsiteX22" fmla="*/ 0 w 4599709"/>
                <a:gd name="connsiteY22" fmla="*/ 4575687 h 4575687"/>
                <a:gd name="connsiteX23" fmla="*/ 0 w 4599709"/>
                <a:gd name="connsiteY23" fmla="*/ 2569907 h 4575687"/>
                <a:gd name="connsiteX24" fmla="*/ 145136 w 4599709"/>
                <a:gd name="connsiteY24" fmla="*/ 2569907 h 4575687"/>
                <a:gd name="connsiteX25" fmla="*/ 725682 w 4599709"/>
                <a:gd name="connsiteY25" fmla="*/ 3635478 h 4575687"/>
                <a:gd name="connsiteX26" fmla="*/ 1356468 w 4599709"/>
                <a:gd name="connsiteY26" fmla="*/ 4145877 h 4575687"/>
                <a:gd name="connsiteX27" fmla="*/ 2188211 w 4599709"/>
                <a:gd name="connsiteY27" fmla="*/ 4316010 h 4575687"/>
                <a:gd name="connsiteX28" fmla="*/ 2668278 w 4599709"/>
                <a:gd name="connsiteY28" fmla="*/ 4195126 h 4575687"/>
                <a:gd name="connsiteX29" fmla="*/ 2869236 w 4599709"/>
                <a:gd name="connsiteY29" fmla="*/ 3859337 h 4575687"/>
                <a:gd name="connsiteX30" fmla="*/ 2712935 w 4599709"/>
                <a:gd name="connsiteY30" fmla="*/ 3447436 h 4575687"/>
                <a:gd name="connsiteX31" fmla="*/ 2221704 w 4599709"/>
                <a:gd name="connsiteY31" fmla="*/ 3156419 h 4575687"/>
                <a:gd name="connsiteX32" fmla="*/ 1445782 w 4599709"/>
                <a:gd name="connsiteY32" fmla="*/ 2807198 h 4575687"/>
                <a:gd name="connsiteX33" fmla="*/ 708936 w 4599709"/>
                <a:gd name="connsiteY33" fmla="*/ 2431114 h 4575687"/>
                <a:gd name="connsiteX34" fmla="*/ 251197 w 4599709"/>
                <a:gd name="connsiteY34" fmla="*/ 2014735 h 4575687"/>
                <a:gd name="connsiteX35" fmla="*/ 89314 w 4599709"/>
                <a:gd name="connsiteY35" fmla="*/ 1477473 h 4575687"/>
                <a:gd name="connsiteX36" fmla="*/ 714518 w 4599709"/>
                <a:gd name="connsiteY36" fmla="*/ 452197 h 4575687"/>
                <a:gd name="connsiteX37" fmla="*/ 2244033 w 4599709"/>
                <a:gd name="connsiteY37" fmla="*/ 89545 h 4575687"/>
                <a:gd name="connsiteX38" fmla="*/ 3047866 w 4599709"/>
                <a:gd name="connsiteY38" fmla="*/ 214906 h 4575687"/>
                <a:gd name="connsiteX39" fmla="*/ 3795876 w 4599709"/>
                <a:gd name="connsiteY39" fmla="*/ 510400 h 4575687"/>
                <a:gd name="connsiteX40" fmla="*/ 4063821 w 4599709"/>
                <a:gd name="connsiteY40" fmla="*/ 358176 h 4575687"/>
                <a:gd name="connsiteX41" fmla="*/ 4175465 w 4599709"/>
                <a:gd name="connsiteY41" fmla="*/ 0 h 457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599709" h="4575687">
                  <a:moveTo>
                    <a:pt x="4175465" y="0"/>
                  </a:moveTo>
                  <a:lnTo>
                    <a:pt x="4331765" y="0"/>
                  </a:lnTo>
                  <a:lnTo>
                    <a:pt x="4331765" y="1799831"/>
                  </a:lnTo>
                  <a:lnTo>
                    <a:pt x="4186629" y="1799831"/>
                  </a:lnTo>
                  <a:cubicBezTo>
                    <a:pt x="4127085" y="1656560"/>
                    <a:pt x="4052657" y="1498367"/>
                    <a:pt x="3963342" y="1325249"/>
                  </a:cubicBezTo>
                  <a:cubicBezTo>
                    <a:pt x="3874027" y="1152131"/>
                    <a:pt x="3745637" y="977520"/>
                    <a:pt x="3578172" y="801418"/>
                  </a:cubicBezTo>
                  <a:cubicBezTo>
                    <a:pt x="3410707" y="625315"/>
                    <a:pt x="3233938" y="489506"/>
                    <a:pt x="3047866" y="393993"/>
                  </a:cubicBezTo>
                  <a:cubicBezTo>
                    <a:pt x="2861794" y="298480"/>
                    <a:pt x="2623620" y="250724"/>
                    <a:pt x="2333347" y="250724"/>
                  </a:cubicBezTo>
                  <a:cubicBezTo>
                    <a:pt x="2124947" y="250724"/>
                    <a:pt x="1955620" y="291018"/>
                    <a:pt x="1825370" y="371607"/>
                  </a:cubicBezTo>
                  <a:cubicBezTo>
                    <a:pt x="1695120" y="452197"/>
                    <a:pt x="1629994" y="552187"/>
                    <a:pt x="1629994" y="671579"/>
                  </a:cubicBezTo>
                  <a:cubicBezTo>
                    <a:pt x="1629994" y="808880"/>
                    <a:pt x="1676512" y="916332"/>
                    <a:pt x="1769548" y="993936"/>
                  </a:cubicBezTo>
                  <a:cubicBezTo>
                    <a:pt x="1862584" y="1071541"/>
                    <a:pt x="1998417" y="1153624"/>
                    <a:pt x="2177047" y="1240182"/>
                  </a:cubicBezTo>
                  <a:cubicBezTo>
                    <a:pt x="2355676" y="1326741"/>
                    <a:pt x="2599431" y="1437178"/>
                    <a:pt x="2908311" y="1571494"/>
                  </a:cubicBezTo>
                  <a:cubicBezTo>
                    <a:pt x="3217191" y="1705810"/>
                    <a:pt x="3494440" y="1838633"/>
                    <a:pt x="3740055" y="1969964"/>
                  </a:cubicBezTo>
                  <a:cubicBezTo>
                    <a:pt x="3985670" y="2101294"/>
                    <a:pt x="4190350" y="2263966"/>
                    <a:pt x="4354094" y="2457977"/>
                  </a:cubicBezTo>
                  <a:cubicBezTo>
                    <a:pt x="4517837" y="2651989"/>
                    <a:pt x="4599709" y="2874356"/>
                    <a:pt x="4599709" y="3125078"/>
                  </a:cubicBezTo>
                  <a:cubicBezTo>
                    <a:pt x="4599709" y="3584736"/>
                    <a:pt x="4382004" y="3930972"/>
                    <a:pt x="3946595" y="4163786"/>
                  </a:cubicBezTo>
                  <a:cubicBezTo>
                    <a:pt x="3511185" y="4396599"/>
                    <a:pt x="2984602" y="4513006"/>
                    <a:pt x="2366841" y="4513006"/>
                  </a:cubicBezTo>
                  <a:cubicBezTo>
                    <a:pt x="2046797" y="4513006"/>
                    <a:pt x="1734195" y="4459281"/>
                    <a:pt x="1429036" y="4351827"/>
                  </a:cubicBezTo>
                  <a:cubicBezTo>
                    <a:pt x="1131320" y="4232436"/>
                    <a:pt x="837326" y="4110060"/>
                    <a:pt x="547053" y="3984699"/>
                  </a:cubicBezTo>
                  <a:cubicBezTo>
                    <a:pt x="450296" y="3984699"/>
                    <a:pt x="364702" y="4047379"/>
                    <a:pt x="290274" y="4172740"/>
                  </a:cubicBezTo>
                  <a:cubicBezTo>
                    <a:pt x="215844" y="4298102"/>
                    <a:pt x="171186" y="4432417"/>
                    <a:pt x="156300" y="4575687"/>
                  </a:cubicBezTo>
                  <a:lnTo>
                    <a:pt x="0" y="4575687"/>
                  </a:lnTo>
                  <a:lnTo>
                    <a:pt x="0" y="2569907"/>
                  </a:lnTo>
                  <a:lnTo>
                    <a:pt x="145136" y="2569907"/>
                  </a:lnTo>
                  <a:cubicBezTo>
                    <a:pt x="338652" y="3053444"/>
                    <a:pt x="532168" y="3408634"/>
                    <a:pt x="725682" y="3635478"/>
                  </a:cubicBezTo>
                  <a:cubicBezTo>
                    <a:pt x="919198" y="3862322"/>
                    <a:pt x="1129460" y="4032455"/>
                    <a:pt x="1356468" y="4145877"/>
                  </a:cubicBezTo>
                  <a:cubicBezTo>
                    <a:pt x="1583476" y="4259299"/>
                    <a:pt x="1860723" y="4316010"/>
                    <a:pt x="2188211" y="4316010"/>
                  </a:cubicBezTo>
                  <a:cubicBezTo>
                    <a:pt x="2374283" y="4316010"/>
                    <a:pt x="2534306" y="4275716"/>
                    <a:pt x="2668278" y="4195126"/>
                  </a:cubicBezTo>
                  <a:cubicBezTo>
                    <a:pt x="2802250" y="4114537"/>
                    <a:pt x="2869236" y="4002607"/>
                    <a:pt x="2869236" y="3859337"/>
                  </a:cubicBezTo>
                  <a:cubicBezTo>
                    <a:pt x="2869236" y="3674280"/>
                    <a:pt x="2817136" y="3536980"/>
                    <a:pt x="2712935" y="3447436"/>
                  </a:cubicBezTo>
                  <a:cubicBezTo>
                    <a:pt x="2608735" y="3357893"/>
                    <a:pt x="2444991" y="3260886"/>
                    <a:pt x="2221704" y="3156419"/>
                  </a:cubicBezTo>
                  <a:cubicBezTo>
                    <a:pt x="1998417" y="3051950"/>
                    <a:pt x="1739776" y="2935544"/>
                    <a:pt x="1445782" y="2807198"/>
                  </a:cubicBezTo>
                  <a:cubicBezTo>
                    <a:pt x="1151788" y="2678852"/>
                    <a:pt x="906173" y="2553491"/>
                    <a:pt x="708936" y="2431114"/>
                  </a:cubicBezTo>
                  <a:cubicBezTo>
                    <a:pt x="511699" y="2308738"/>
                    <a:pt x="359119" y="2169945"/>
                    <a:pt x="251197" y="2014735"/>
                  </a:cubicBezTo>
                  <a:cubicBezTo>
                    <a:pt x="143275" y="1859527"/>
                    <a:pt x="89314" y="1680439"/>
                    <a:pt x="89314" y="1477473"/>
                  </a:cubicBezTo>
                  <a:cubicBezTo>
                    <a:pt x="89314" y="1035724"/>
                    <a:pt x="297716" y="693965"/>
                    <a:pt x="714518" y="452197"/>
                  </a:cubicBezTo>
                  <a:cubicBezTo>
                    <a:pt x="1131320" y="210428"/>
                    <a:pt x="1641159" y="89545"/>
                    <a:pt x="2244033" y="89545"/>
                  </a:cubicBezTo>
                  <a:cubicBezTo>
                    <a:pt x="2526863" y="89545"/>
                    <a:pt x="2794807" y="131332"/>
                    <a:pt x="3047866" y="214906"/>
                  </a:cubicBezTo>
                  <a:cubicBezTo>
                    <a:pt x="3293482" y="316389"/>
                    <a:pt x="3542818" y="414887"/>
                    <a:pt x="3795876" y="510400"/>
                  </a:cubicBezTo>
                  <a:cubicBezTo>
                    <a:pt x="3900077" y="510400"/>
                    <a:pt x="3989392" y="459658"/>
                    <a:pt x="4063821" y="358176"/>
                  </a:cubicBezTo>
                  <a:cubicBezTo>
                    <a:pt x="4138250" y="256693"/>
                    <a:pt x="4175465" y="137301"/>
                    <a:pt x="4175465" y="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Golden Gate Bridge - Length, Facts &amp; Height - HISTORY">
              <a:extLst>
                <a:ext uri="{FF2B5EF4-FFF2-40B4-BE49-F238E27FC236}">
                  <a16:creationId xmlns:a16="http://schemas.microsoft.com/office/drawing/2014/main" id="{6EDF61E8-73CE-4A69-91DA-3F18FF162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99" t="418" r="20099" b="418"/>
            <a:stretch>
              <a:fillRect/>
            </a:stretch>
          </p:blipFill>
          <p:spPr bwMode="auto">
            <a:xfrm>
              <a:off x="5627154" y="2576894"/>
              <a:ext cx="2311043" cy="2249333"/>
            </a:xfrm>
            <a:custGeom>
              <a:avLst/>
              <a:gdLst>
                <a:gd name="connsiteX0" fmla="*/ 0 w 4758528"/>
                <a:gd name="connsiteY0" fmla="*/ 0 h 4631464"/>
                <a:gd name="connsiteX1" fmla="*/ 4758528 w 4758528"/>
                <a:gd name="connsiteY1" fmla="*/ 0 h 4631464"/>
                <a:gd name="connsiteX2" fmla="*/ 4758528 w 4758528"/>
                <a:gd name="connsiteY2" fmla="*/ 2058428 h 4631464"/>
                <a:gd name="connsiteX3" fmla="*/ 4656878 w 4758528"/>
                <a:gd name="connsiteY3" fmla="*/ 2058428 h 4631464"/>
                <a:gd name="connsiteX4" fmla="*/ 4161330 w 4758528"/>
                <a:gd name="connsiteY4" fmla="*/ 1086392 h 4631464"/>
                <a:gd name="connsiteX5" fmla="*/ 3599074 w 4758528"/>
                <a:gd name="connsiteY5" fmla="*/ 416133 h 4631464"/>
                <a:gd name="connsiteX6" fmla="*/ 2814457 w 4758528"/>
                <a:gd name="connsiteY6" fmla="*/ 139769 h 4631464"/>
                <a:gd name="connsiteX7" fmla="*/ 2331616 w 4758528"/>
                <a:gd name="connsiteY7" fmla="*/ 120710 h 4631464"/>
                <a:gd name="connsiteX8" fmla="*/ 2331616 w 4758528"/>
                <a:gd name="connsiteY8" fmla="*/ 2160079 h 4631464"/>
                <a:gd name="connsiteX9" fmla="*/ 2623862 w 4758528"/>
                <a:gd name="connsiteY9" fmla="*/ 2147373 h 4631464"/>
                <a:gd name="connsiteX10" fmla="*/ 3179764 w 4758528"/>
                <a:gd name="connsiteY10" fmla="*/ 1797948 h 4631464"/>
                <a:gd name="connsiteX11" fmla="*/ 3367183 w 4758528"/>
                <a:gd name="connsiteY11" fmla="*/ 1073686 h 4631464"/>
                <a:gd name="connsiteX12" fmla="*/ 3487894 w 4758528"/>
                <a:gd name="connsiteY12" fmla="*/ 1073686 h 4631464"/>
                <a:gd name="connsiteX13" fmla="*/ 3487894 w 4758528"/>
                <a:gd name="connsiteY13" fmla="*/ 3386242 h 4631464"/>
                <a:gd name="connsiteX14" fmla="*/ 3367183 w 4758528"/>
                <a:gd name="connsiteY14" fmla="*/ 3386242 h 4631464"/>
                <a:gd name="connsiteX15" fmla="*/ 3182941 w 4758528"/>
                <a:gd name="connsiteY15" fmla="*/ 2642920 h 4631464"/>
                <a:gd name="connsiteX16" fmla="*/ 2623862 w 4758528"/>
                <a:gd name="connsiteY16" fmla="*/ 2287143 h 4631464"/>
                <a:gd name="connsiteX17" fmla="*/ 2331616 w 4758528"/>
                <a:gd name="connsiteY17" fmla="*/ 2274436 h 4631464"/>
                <a:gd name="connsiteX18" fmla="*/ 2331616 w 4758528"/>
                <a:gd name="connsiteY18" fmla="*/ 3805552 h 4631464"/>
                <a:gd name="connsiteX19" fmla="*/ 2344322 w 4758528"/>
                <a:gd name="connsiteY19" fmla="*/ 4097798 h 4631464"/>
                <a:gd name="connsiteX20" fmla="*/ 2445973 w 4758528"/>
                <a:gd name="connsiteY20" fmla="*/ 4390043 h 4631464"/>
                <a:gd name="connsiteX21" fmla="*/ 2665157 w 4758528"/>
                <a:gd name="connsiteY21" fmla="*/ 4498048 h 4631464"/>
                <a:gd name="connsiteX22" fmla="*/ 2912931 w 4758528"/>
                <a:gd name="connsiteY22" fmla="*/ 4520284 h 4631464"/>
                <a:gd name="connsiteX23" fmla="*/ 3113056 w 4758528"/>
                <a:gd name="connsiteY23" fmla="*/ 4529813 h 4631464"/>
                <a:gd name="connsiteX24" fmla="*/ 3113056 w 4758528"/>
                <a:gd name="connsiteY24" fmla="*/ 4631464 h 4631464"/>
                <a:gd name="connsiteX25" fmla="*/ 19060 w 4758528"/>
                <a:gd name="connsiteY25" fmla="*/ 4631464 h 4631464"/>
                <a:gd name="connsiteX26" fmla="*/ 19060 w 4758528"/>
                <a:gd name="connsiteY26" fmla="*/ 4529813 h 4631464"/>
                <a:gd name="connsiteX27" fmla="*/ 209655 w 4758528"/>
                <a:gd name="connsiteY27" fmla="*/ 4520284 h 4631464"/>
                <a:gd name="connsiteX28" fmla="*/ 454252 w 4758528"/>
                <a:gd name="connsiteY28" fmla="*/ 4494871 h 4631464"/>
                <a:gd name="connsiteX29" fmla="*/ 663907 w 4758528"/>
                <a:gd name="connsiteY29" fmla="*/ 4399574 h 4631464"/>
                <a:gd name="connsiteX30" fmla="*/ 756028 w 4758528"/>
                <a:gd name="connsiteY30" fmla="*/ 4116857 h 4631464"/>
                <a:gd name="connsiteX31" fmla="*/ 768735 w 4758528"/>
                <a:gd name="connsiteY31" fmla="*/ 3824611 h 4631464"/>
                <a:gd name="connsiteX32" fmla="*/ 768735 w 4758528"/>
                <a:gd name="connsiteY32" fmla="*/ 813206 h 4631464"/>
                <a:gd name="connsiteX33" fmla="*/ 756028 w 4758528"/>
                <a:gd name="connsiteY33" fmla="*/ 520960 h 4631464"/>
                <a:gd name="connsiteX34" fmla="*/ 660731 w 4758528"/>
                <a:gd name="connsiteY34" fmla="*/ 235067 h 4631464"/>
                <a:gd name="connsiteX35" fmla="*/ 447899 w 4758528"/>
                <a:gd name="connsiteY35" fmla="*/ 133416 h 4631464"/>
                <a:gd name="connsiteX36" fmla="*/ 200125 w 4758528"/>
                <a:gd name="connsiteY36" fmla="*/ 111180 h 4631464"/>
                <a:gd name="connsiteX37" fmla="*/ 0 w 4758528"/>
                <a:gd name="connsiteY37" fmla="*/ 101650 h 463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758528" h="4631464">
                  <a:moveTo>
                    <a:pt x="0" y="0"/>
                  </a:moveTo>
                  <a:lnTo>
                    <a:pt x="4758528" y="0"/>
                  </a:lnTo>
                  <a:lnTo>
                    <a:pt x="4758528" y="2058428"/>
                  </a:lnTo>
                  <a:lnTo>
                    <a:pt x="4656878" y="2058428"/>
                  </a:lnTo>
                  <a:cubicBezTo>
                    <a:pt x="4478989" y="1673002"/>
                    <a:pt x="4313806" y="1348990"/>
                    <a:pt x="4161330" y="1086392"/>
                  </a:cubicBezTo>
                  <a:cubicBezTo>
                    <a:pt x="4008854" y="823795"/>
                    <a:pt x="3821435" y="600375"/>
                    <a:pt x="3599074" y="416133"/>
                  </a:cubicBezTo>
                  <a:cubicBezTo>
                    <a:pt x="3376713" y="231890"/>
                    <a:pt x="3115174" y="139769"/>
                    <a:pt x="2814457" y="139769"/>
                  </a:cubicBezTo>
                  <a:lnTo>
                    <a:pt x="2331616" y="120710"/>
                  </a:lnTo>
                  <a:lnTo>
                    <a:pt x="2331616" y="2160079"/>
                  </a:lnTo>
                  <a:lnTo>
                    <a:pt x="2623862" y="2147373"/>
                  </a:lnTo>
                  <a:cubicBezTo>
                    <a:pt x="2869518" y="2121960"/>
                    <a:pt x="3054819" y="2005485"/>
                    <a:pt x="3179764" y="1797948"/>
                  </a:cubicBezTo>
                  <a:cubicBezTo>
                    <a:pt x="3304710" y="1590411"/>
                    <a:pt x="3367183" y="1348990"/>
                    <a:pt x="3367183" y="1073686"/>
                  </a:cubicBezTo>
                  <a:lnTo>
                    <a:pt x="3487894" y="1073686"/>
                  </a:lnTo>
                  <a:lnTo>
                    <a:pt x="3487894" y="3386242"/>
                  </a:lnTo>
                  <a:lnTo>
                    <a:pt x="3367183" y="3386242"/>
                  </a:lnTo>
                  <a:cubicBezTo>
                    <a:pt x="3367183" y="3102467"/>
                    <a:pt x="3305769" y="2854693"/>
                    <a:pt x="3182941" y="2642920"/>
                  </a:cubicBezTo>
                  <a:cubicBezTo>
                    <a:pt x="3060113" y="2431148"/>
                    <a:pt x="2873753" y="2312555"/>
                    <a:pt x="2623862" y="2287143"/>
                  </a:cubicBezTo>
                  <a:lnTo>
                    <a:pt x="2331616" y="2274436"/>
                  </a:lnTo>
                  <a:lnTo>
                    <a:pt x="2331616" y="3805552"/>
                  </a:lnTo>
                  <a:lnTo>
                    <a:pt x="2344322" y="4097798"/>
                  </a:lnTo>
                  <a:cubicBezTo>
                    <a:pt x="2357028" y="4233332"/>
                    <a:pt x="2390912" y="4330747"/>
                    <a:pt x="2445973" y="4390043"/>
                  </a:cubicBezTo>
                  <a:cubicBezTo>
                    <a:pt x="2501033" y="4449340"/>
                    <a:pt x="2574095" y="4485341"/>
                    <a:pt x="2665157" y="4498048"/>
                  </a:cubicBezTo>
                  <a:cubicBezTo>
                    <a:pt x="2756220" y="4510754"/>
                    <a:pt x="2838811" y="4518166"/>
                    <a:pt x="2912931" y="4520284"/>
                  </a:cubicBezTo>
                  <a:cubicBezTo>
                    <a:pt x="2987051" y="4522402"/>
                    <a:pt x="3053760" y="4525578"/>
                    <a:pt x="3113056" y="4529813"/>
                  </a:cubicBezTo>
                  <a:lnTo>
                    <a:pt x="3113056" y="4631464"/>
                  </a:lnTo>
                  <a:lnTo>
                    <a:pt x="19060" y="4631464"/>
                  </a:lnTo>
                  <a:lnTo>
                    <a:pt x="19060" y="4529813"/>
                  </a:lnTo>
                  <a:cubicBezTo>
                    <a:pt x="74121" y="4529813"/>
                    <a:pt x="137653" y="4526637"/>
                    <a:pt x="209655" y="4520284"/>
                  </a:cubicBezTo>
                  <a:cubicBezTo>
                    <a:pt x="281658" y="4513931"/>
                    <a:pt x="363190" y="4505460"/>
                    <a:pt x="454252" y="4494871"/>
                  </a:cubicBezTo>
                  <a:cubicBezTo>
                    <a:pt x="545315" y="4484282"/>
                    <a:pt x="615200" y="4452516"/>
                    <a:pt x="663907" y="4399574"/>
                  </a:cubicBezTo>
                  <a:cubicBezTo>
                    <a:pt x="712615" y="4346630"/>
                    <a:pt x="743322" y="4252391"/>
                    <a:pt x="756028" y="4116857"/>
                  </a:cubicBezTo>
                  <a:lnTo>
                    <a:pt x="768735" y="3824611"/>
                  </a:lnTo>
                  <a:lnTo>
                    <a:pt x="768735" y="813206"/>
                  </a:lnTo>
                  <a:lnTo>
                    <a:pt x="756028" y="520960"/>
                  </a:lnTo>
                  <a:cubicBezTo>
                    <a:pt x="743322" y="385426"/>
                    <a:pt x="711556" y="290128"/>
                    <a:pt x="660731" y="235067"/>
                  </a:cubicBezTo>
                  <a:cubicBezTo>
                    <a:pt x="609905" y="180006"/>
                    <a:pt x="538961" y="146123"/>
                    <a:pt x="447899" y="133416"/>
                  </a:cubicBezTo>
                  <a:cubicBezTo>
                    <a:pt x="356837" y="120710"/>
                    <a:pt x="274246" y="113298"/>
                    <a:pt x="200125" y="111180"/>
                  </a:cubicBezTo>
                  <a:cubicBezTo>
                    <a:pt x="126005" y="109063"/>
                    <a:pt x="59297" y="105886"/>
                    <a:pt x="0" y="10165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64823B-8787-4E4F-9668-1B409E43C96E}"/>
              </a:ext>
            </a:extLst>
          </p:cNvPr>
          <p:cNvSpPr txBox="1"/>
          <p:nvPr/>
        </p:nvSpPr>
        <p:spPr>
          <a:xfrm>
            <a:off x="4004268" y="3834967"/>
            <a:ext cx="405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996893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27F7A7-8D80-400C-AE65-35D264D4BB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3A3446-EFBB-4C8D-A666-18C870E9F482}"/>
              </a:ext>
            </a:extLst>
          </p:cNvPr>
          <p:cNvGrpSpPr/>
          <p:nvPr/>
        </p:nvGrpSpPr>
        <p:grpSpPr>
          <a:xfrm>
            <a:off x="4262198" y="1677244"/>
            <a:ext cx="2999389" cy="1956066"/>
            <a:chOff x="3462957" y="1763080"/>
            <a:chExt cx="4475240" cy="3063147"/>
          </a:xfrm>
        </p:grpSpPr>
        <p:pic>
          <p:nvPicPr>
            <p:cNvPr id="3" name="Picture 2" descr="Golden Gate Bridge - Length, Facts &amp; Height - HISTORY">
              <a:extLst>
                <a:ext uri="{FF2B5EF4-FFF2-40B4-BE49-F238E27FC236}">
                  <a16:creationId xmlns:a16="http://schemas.microsoft.com/office/drawing/2014/main" id="{846D1E32-C0B7-475E-89B5-7A53185B7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3" r="20981" b="2031"/>
            <a:stretch>
              <a:fillRect/>
            </a:stretch>
          </p:blipFill>
          <p:spPr bwMode="auto">
            <a:xfrm>
              <a:off x="3462957" y="1763080"/>
              <a:ext cx="2373437" cy="1938481"/>
            </a:xfrm>
            <a:custGeom>
              <a:avLst/>
              <a:gdLst>
                <a:gd name="connsiteX0" fmla="*/ 4175465 w 4599709"/>
                <a:gd name="connsiteY0" fmla="*/ 0 h 4575687"/>
                <a:gd name="connsiteX1" fmla="*/ 4331765 w 4599709"/>
                <a:gd name="connsiteY1" fmla="*/ 0 h 4575687"/>
                <a:gd name="connsiteX2" fmla="*/ 4331765 w 4599709"/>
                <a:gd name="connsiteY2" fmla="*/ 1799831 h 4575687"/>
                <a:gd name="connsiteX3" fmla="*/ 4186629 w 4599709"/>
                <a:gd name="connsiteY3" fmla="*/ 1799831 h 4575687"/>
                <a:gd name="connsiteX4" fmla="*/ 3963342 w 4599709"/>
                <a:gd name="connsiteY4" fmla="*/ 1325249 h 4575687"/>
                <a:gd name="connsiteX5" fmla="*/ 3578172 w 4599709"/>
                <a:gd name="connsiteY5" fmla="*/ 801418 h 4575687"/>
                <a:gd name="connsiteX6" fmla="*/ 3047866 w 4599709"/>
                <a:gd name="connsiteY6" fmla="*/ 393993 h 4575687"/>
                <a:gd name="connsiteX7" fmla="*/ 2333347 w 4599709"/>
                <a:gd name="connsiteY7" fmla="*/ 250724 h 4575687"/>
                <a:gd name="connsiteX8" fmla="*/ 1825370 w 4599709"/>
                <a:gd name="connsiteY8" fmla="*/ 371607 h 4575687"/>
                <a:gd name="connsiteX9" fmla="*/ 1629994 w 4599709"/>
                <a:gd name="connsiteY9" fmla="*/ 671579 h 4575687"/>
                <a:gd name="connsiteX10" fmla="*/ 1769548 w 4599709"/>
                <a:gd name="connsiteY10" fmla="*/ 993936 h 4575687"/>
                <a:gd name="connsiteX11" fmla="*/ 2177047 w 4599709"/>
                <a:gd name="connsiteY11" fmla="*/ 1240182 h 4575687"/>
                <a:gd name="connsiteX12" fmla="*/ 2908311 w 4599709"/>
                <a:gd name="connsiteY12" fmla="*/ 1571494 h 4575687"/>
                <a:gd name="connsiteX13" fmla="*/ 3740055 w 4599709"/>
                <a:gd name="connsiteY13" fmla="*/ 1969964 h 4575687"/>
                <a:gd name="connsiteX14" fmla="*/ 4354094 w 4599709"/>
                <a:gd name="connsiteY14" fmla="*/ 2457977 h 4575687"/>
                <a:gd name="connsiteX15" fmla="*/ 4599709 w 4599709"/>
                <a:gd name="connsiteY15" fmla="*/ 3125078 h 4575687"/>
                <a:gd name="connsiteX16" fmla="*/ 3946595 w 4599709"/>
                <a:gd name="connsiteY16" fmla="*/ 4163786 h 4575687"/>
                <a:gd name="connsiteX17" fmla="*/ 2366841 w 4599709"/>
                <a:gd name="connsiteY17" fmla="*/ 4513006 h 4575687"/>
                <a:gd name="connsiteX18" fmla="*/ 1429036 w 4599709"/>
                <a:gd name="connsiteY18" fmla="*/ 4351827 h 4575687"/>
                <a:gd name="connsiteX19" fmla="*/ 547053 w 4599709"/>
                <a:gd name="connsiteY19" fmla="*/ 3984699 h 4575687"/>
                <a:gd name="connsiteX20" fmla="*/ 290274 w 4599709"/>
                <a:gd name="connsiteY20" fmla="*/ 4172740 h 4575687"/>
                <a:gd name="connsiteX21" fmla="*/ 156300 w 4599709"/>
                <a:gd name="connsiteY21" fmla="*/ 4575687 h 4575687"/>
                <a:gd name="connsiteX22" fmla="*/ 0 w 4599709"/>
                <a:gd name="connsiteY22" fmla="*/ 4575687 h 4575687"/>
                <a:gd name="connsiteX23" fmla="*/ 0 w 4599709"/>
                <a:gd name="connsiteY23" fmla="*/ 2569907 h 4575687"/>
                <a:gd name="connsiteX24" fmla="*/ 145136 w 4599709"/>
                <a:gd name="connsiteY24" fmla="*/ 2569907 h 4575687"/>
                <a:gd name="connsiteX25" fmla="*/ 725682 w 4599709"/>
                <a:gd name="connsiteY25" fmla="*/ 3635478 h 4575687"/>
                <a:gd name="connsiteX26" fmla="*/ 1356468 w 4599709"/>
                <a:gd name="connsiteY26" fmla="*/ 4145877 h 4575687"/>
                <a:gd name="connsiteX27" fmla="*/ 2188211 w 4599709"/>
                <a:gd name="connsiteY27" fmla="*/ 4316010 h 4575687"/>
                <a:gd name="connsiteX28" fmla="*/ 2668278 w 4599709"/>
                <a:gd name="connsiteY28" fmla="*/ 4195126 h 4575687"/>
                <a:gd name="connsiteX29" fmla="*/ 2869236 w 4599709"/>
                <a:gd name="connsiteY29" fmla="*/ 3859337 h 4575687"/>
                <a:gd name="connsiteX30" fmla="*/ 2712935 w 4599709"/>
                <a:gd name="connsiteY30" fmla="*/ 3447436 h 4575687"/>
                <a:gd name="connsiteX31" fmla="*/ 2221704 w 4599709"/>
                <a:gd name="connsiteY31" fmla="*/ 3156419 h 4575687"/>
                <a:gd name="connsiteX32" fmla="*/ 1445782 w 4599709"/>
                <a:gd name="connsiteY32" fmla="*/ 2807198 h 4575687"/>
                <a:gd name="connsiteX33" fmla="*/ 708936 w 4599709"/>
                <a:gd name="connsiteY33" fmla="*/ 2431114 h 4575687"/>
                <a:gd name="connsiteX34" fmla="*/ 251197 w 4599709"/>
                <a:gd name="connsiteY34" fmla="*/ 2014735 h 4575687"/>
                <a:gd name="connsiteX35" fmla="*/ 89314 w 4599709"/>
                <a:gd name="connsiteY35" fmla="*/ 1477473 h 4575687"/>
                <a:gd name="connsiteX36" fmla="*/ 714518 w 4599709"/>
                <a:gd name="connsiteY36" fmla="*/ 452197 h 4575687"/>
                <a:gd name="connsiteX37" fmla="*/ 2244033 w 4599709"/>
                <a:gd name="connsiteY37" fmla="*/ 89545 h 4575687"/>
                <a:gd name="connsiteX38" fmla="*/ 3047866 w 4599709"/>
                <a:gd name="connsiteY38" fmla="*/ 214906 h 4575687"/>
                <a:gd name="connsiteX39" fmla="*/ 3795876 w 4599709"/>
                <a:gd name="connsiteY39" fmla="*/ 510400 h 4575687"/>
                <a:gd name="connsiteX40" fmla="*/ 4063821 w 4599709"/>
                <a:gd name="connsiteY40" fmla="*/ 358176 h 4575687"/>
                <a:gd name="connsiteX41" fmla="*/ 4175465 w 4599709"/>
                <a:gd name="connsiteY41" fmla="*/ 0 h 457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599709" h="4575687">
                  <a:moveTo>
                    <a:pt x="4175465" y="0"/>
                  </a:moveTo>
                  <a:lnTo>
                    <a:pt x="4331765" y="0"/>
                  </a:lnTo>
                  <a:lnTo>
                    <a:pt x="4331765" y="1799831"/>
                  </a:lnTo>
                  <a:lnTo>
                    <a:pt x="4186629" y="1799831"/>
                  </a:lnTo>
                  <a:cubicBezTo>
                    <a:pt x="4127085" y="1656560"/>
                    <a:pt x="4052657" y="1498367"/>
                    <a:pt x="3963342" y="1325249"/>
                  </a:cubicBezTo>
                  <a:cubicBezTo>
                    <a:pt x="3874027" y="1152131"/>
                    <a:pt x="3745637" y="977520"/>
                    <a:pt x="3578172" y="801418"/>
                  </a:cubicBezTo>
                  <a:cubicBezTo>
                    <a:pt x="3410707" y="625315"/>
                    <a:pt x="3233938" y="489506"/>
                    <a:pt x="3047866" y="393993"/>
                  </a:cubicBezTo>
                  <a:cubicBezTo>
                    <a:pt x="2861794" y="298480"/>
                    <a:pt x="2623620" y="250724"/>
                    <a:pt x="2333347" y="250724"/>
                  </a:cubicBezTo>
                  <a:cubicBezTo>
                    <a:pt x="2124947" y="250724"/>
                    <a:pt x="1955620" y="291018"/>
                    <a:pt x="1825370" y="371607"/>
                  </a:cubicBezTo>
                  <a:cubicBezTo>
                    <a:pt x="1695120" y="452197"/>
                    <a:pt x="1629994" y="552187"/>
                    <a:pt x="1629994" y="671579"/>
                  </a:cubicBezTo>
                  <a:cubicBezTo>
                    <a:pt x="1629994" y="808880"/>
                    <a:pt x="1676512" y="916332"/>
                    <a:pt x="1769548" y="993936"/>
                  </a:cubicBezTo>
                  <a:cubicBezTo>
                    <a:pt x="1862584" y="1071541"/>
                    <a:pt x="1998417" y="1153624"/>
                    <a:pt x="2177047" y="1240182"/>
                  </a:cubicBezTo>
                  <a:cubicBezTo>
                    <a:pt x="2355676" y="1326741"/>
                    <a:pt x="2599431" y="1437178"/>
                    <a:pt x="2908311" y="1571494"/>
                  </a:cubicBezTo>
                  <a:cubicBezTo>
                    <a:pt x="3217191" y="1705810"/>
                    <a:pt x="3494440" y="1838633"/>
                    <a:pt x="3740055" y="1969964"/>
                  </a:cubicBezTo>
                  <a:cubicBezTo>
                    <a:pt x="3985670" y="2101294"/>
                    <a:pt x="4190350" y="2263966"/>
                    <a:pt x="4354094" y="2457977"/>
                  </a:cubicBezTo>
                  <a:cubicBezTo>
                    <a:pt x="4517837" y="2651989"/>
                    <a:pt x="4599709" y="2874356"/>
                    <a:pt x="4599709" y="3125078"/>
                  </a:cubicBezTo>
                  <a:cubicBezTo>
                    <a:pt x="4599709" y="3584736"/>
                    <a:pt x="4382004" y="3930972"/>
                    <a:pt x="3946595" y="4163786"/>
                  </a:cubicBezTo>
                  <a:cubicBezTo>
                    <a:pt x="3511185" y="4396599"/>
                    <a:pt x="2984602" y="4513006"/>
                    <a:pt x="2366841" y="4513006"/>
                  </a:cubicBezTo>
                  <a:cubicBezTo>
                    <a:pt x="2046797" y="4513006"/>
                    <a:pt x="1734195" y="4459281"/>
                    <a:pt x="1429036" y="4351827"/>
                  </a:cubicBezTo>
                  <a:cubicBezTo>
                    <a:pt x="1131320" y="4232436"/>
                    <a:pt x="837326" y="4110060"/>
                    <a:pt x="547053" y="3984699"/>
                  </a:cubicBezTo>
                  <a:cubicBezTo>
                    <a:pt x="450296" y="3984699"/>
                    <a:pt x="364702" y="4047379"/>
                    <a:pt x="290274" y="4172740"/>
                  </a:cubicBezTo>
                  <a:cubicBezTo>
                    <a:pt x="215844" y="4298102"/>
                    <a:pt x="171186" y="4432417"/>
                    <a:pt x="156300" y="4575687"/>
                  </a:cubicBezTo>
                  <a:lnTo>
                    <a:pt x="0" y="4575687"/>
                  </a:lnTo>
                  <a:lnTo>
                    <a:pt x="0" y="2569907"/>
                  </a:lnTo>
                  <a:lnTo>
                    <a:pt x="145136" y="2569907"/>
                  </a:lnTo>
                  <a:cubicBezTo>
                    <a:pt x="338652" y="3053444"/>
                    <a:pt x="532168" y="3408634"/>
                    <a:pt x="725682" y="3635478"/>
                  </a:cubicBezTo>
                  <a:cubicBezTo>
                    <a:pt x="919198" y="3862322"/>
                    <a:pt x="1129460" y="4032455"/>
                    <a:pt x="1356468" y="4145877"/>
                  </a:cubicBezTo>
                  <a:cubicBezTo>
                    <a:pt x="1583476" y="4259299"/>
                    <a:pt x="1860723" y="4316010"/>
                    <a:pt x="2188211" y="4316010"/>
                  </a:cubicBezTo>
                  <a:cubicBezTo>
                    <a:pt x="2374283" y="4316010"/>
                    <a:pt x="2534306" y="4275716"/>
                    <a:pt x="2668278" y="4195126"/>
                  </a:cubicBezTo>
                  <a:cubicBezTo>
                    <a:pt x="2802250" y="4114537"/>
                    <a:pt x="2869236" y="4002607"/>
                    <a:pt x="2869236" y="3859337"/>
                  </a:cubicBezTo>
                  <a:cubicBezTo>
                    <a:pt x="2869236" y="3674280"/>
                    <a:pt x="2817136" y="3536980"/>
                    <a:pt x="2712935" y="3447436"/>
                  </a:cubicBezTo>
                  <a:cubicBezTo>
                    <a:pt x="2608735" y="3357893"/>
                    <a:pt x="2444991" y="3260886"/>
                    <a:pt x="2221704" y="3156419"/>
                  </a:cubicBezTo>
                  <a:cubicBezTo>
                    <a:pt x="1998417" y="3051950"/>
                    <a:pt x="1739776" y="2935544"/>
                    <a:pt x="1445782" y="2807198"/>
                  </a:cubicBezTo>
                  <a:cubicBezTo>
                    <a:pt x="1151788" y="2678852"/>
                    <a:pt x="906173" y="2553491"/>
                    <a:pt x="708936" y="2431114"/>
                  </a:cubicBezTo>
                  <a:cubicBezTo>
                    <a:pt x="511699" y="2308738"/>
                    <a:pt x="359119" y="2169945"/>
                    <a:pt x="251197" y="2014735"/>
                  </a:cubicBezTo>
                  <a:cubicBezTo>
                    <a:pt x="143275" y="1859527"/>
                    <a:pt x="89314" y="1680439"/>
                    <a:pt x="89314" y="1477473"/>
                  </a:cubicBezTo>
                  <a:cubicBezTo>
                    <a:pt x="89314" y="1035724"/>
                    <a:pt x="297716" y="693965"/>
                    <a:pt x="714518" y="452197"/>
                  </a:cubicBezTo>
                  <a:cubicBezTo>
                    <a:pt x="1131320" y="210428"/>
                    <a:pt x="1641159" y="89545"/>
                    <a:pt x="2244033" y="89545"/>
                  </a:cubicBezTo>
                  <a:cubicBezTo>
                    <a:pt x="2526863" y="89545"/>
                    <a:pt x="2794807" y="131332"/>
                    <a:pt x="3047866" y="214906"/>
                  </a:cubicBezTo>
                  <a:cubicBezTo>
                    <a:pt x="3293482" y="316389"/>
                    <a:pt x="3542818" y="414887"/>
                    <a:pt x="3795876" y="510400"/>
                  </a:cubicBezTo>
                  <a:cubicBezTo>
                    <a:pt x="3900077" y="510400"/>
                    <a:pt x="3989392" y="459658"/>
                    <a:pt x="4063821" y="358176"/>
                  </a:cubicBezTo>
                  <a:cubicBezTo>
                    <a:pt x="4138250" y="256693"/>
                    <a:pt x="4175465" y="137301"/>
                    <a:pt x="4175465" y="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Golden Gate Bridge - Length, Facts &amp; Height - HISTORY">
              <a:extLst>
                <a:ext uri="{FF2B5EF4-FFF2-40B4-BE49-F238E27FC236}">
                  <a16:creationId xmlns:a16="http://schemas.microsoft.com/office/drawing/2014/main" id="{6EDF61E8-73CE-4A69-91DA-3F18FF162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99" t="418" r="20099" b="418"/>
            <a:stretch>
              <a:fillRect/>
            </a:stretch>
          </p:blipFill>
          <p:spPr bwMode="auto">
            <a:xfrm>
              <a:off x="5627154" y="2576894"/>
              <a:ext cx="2311043" cy="2249333"/>
            </a:xfrm>
            <a:custGeom>
              <a:avLst/>
              <a:gdLst>
                <a:gd name="connsiteX0" fmla="*/ 0 w 4758528"/>
                <a:gd name="connsiteY0" fmla="*/ 0 h 4631464"/>
                <a:gd name="connsiteX1" fmla="*/ 4758528 w 4758528"/>
                <a:gd name="connsiteY1" fmla="*/ 0 h 4631464"/>
                <a:gd name="connsiteX2" fmla="*/ 4758528 w 4758528"/>
                <a:gd name="connsiteY2" fmla="*/ 2058428 h 4631464"/>
                <a:gd name="connsiteX3" fmla="*/ 4656878 w 4758528"/>
                <a:gd name="connsiteY3" fmla="*/ 2058428 h 4631464"/>
                <a:gd name="connsiteX4" fmla="*/ 4161330 w 4758528"/>
                <a:gd name="connsiteY4" fmla="*/ 1086392 h 4631464"/>
                <a:gd name="connsiteX5" fmla="*/ 3599074 w 4758528"/>
                <a:gd name="connsiteY5" fmla="*/ 416133 h 4631464"/>
                <a:gd name="connsiteX6" fmla="*/ 2814457 w 4758528"/>
                <a:gd name="connsiteY6" fmla="*/ 139769 h 4631464"/>
                <a:gd name="connsiteX7" fmla="*/ 2331616 w 4758528"/>
                <a:gd name="connsiteY7" fmla="*/ 120710 h 4631464"/>
                <a:gd name="connsiteX8" fmla="*/ 2331616 w 4758528"/>
                <a:gd name="connsiteY8" fmla="*/ 2160079 h 4631464"/>
                <a:gd name="connsiteX9" fmla="*/ 2623862 w 4758528"/>
                <a:gd name="connsiteY9" fmla="*/ 2147373 h 4631464"/>
                <a:gd name="connsiteX10" fmla="*/ 3179764 w 4758528"/>
                <a:gd name="connsiteY10" fmla="*/ 1797948 h 4631464"/>
                <a:gd name="connsiteX11" fmla="*/ 3367183 w 4758528"/>
                <a:gd name="connsiteY11" fmla="*/ 1073686 h 4631464"/>
                <a:gd name="connsiteX12" fmla="*/ 3487894 w 4758528"/>
                <a:gd name="connsiteY12" fmla="*/ 1073686 h 4631464"/>
                <a:gd name="connsiteX13" fmla="*/ 3487894 w 4758528"/>
                <a:gd name="connsiteY13" fmla="*/ 3386242 h 4631464"/>
                <a:gd name="connsiteX14" fmla="*/ 3367183 w 4758528"/>
                <a:gd name="connsiteY14" fmla="*/ 3386242 h 4631464"/>
                <a:gd name="connsiteX15" fmla="*/ 3182941 w 4758528"/>
                <a:gd name="connsiteY15" fmla="*/ 2642920 h 4631464"/>
                <a:gd name="connsiteX16" fmla="*/ 2623862 w 4758528"/>
                <a:gd name="connsiteY16" fmla="*/ 2287143 h 4631464"/>
                <a:gd name="connsiteX17" fmla="*/ 2331616 w 4758528"/>
                <a:gd name="connsiteY17" fmla="*/ 2274436 h 4631464"/>
                <a:gd name="connsiteX18" fmla="*/ 2331616 w 4758528"/>
                <a:gd name="connsiteY18" fmla="*/ 3805552 h 4631464"/>
                <a:gd name="connsiteX19" fmla="*/ 2344322 w 4758528"/>
                <a:gd name="connsiteY19" fmla="*/ 4097798 h 4631464"/>
                <a:gd name="connsiteX20" fmla="*/ 2445973 w 4758528"/>
                <a:gd name="connsiteY20" fmla="*/ 4390043 h 4631464"/>
                <a:gd name="connsiteX21" fmla="*/ 2665157 w 4758528"/>
                <a:gd name="connsiteY21" fmla="*/ 4498048 h 4631464"/>
                <a:gd name="connsiteX22" fmla="*/ 2912931 w 4758528"/>
                <a:gd name="connsiteY22" fmla="*/ 4520284 h 4631464"/>
                <a:gd name="connsiteX23" fmla="*/ 3113056 w 4758528"/>
                <a:gd name="connsiteY23" fmla="*/ 4529813 h 4631464"/>
                <a:gd name="connsiteX24" fmla="*/ 3113056 w 4758528"/>
                <a:gd name="connsiteY24" fmla="*/ 4631464 h 4631464"/>
                <a:gd name="connsiteX25" fmla="*/ 19060 w 4758528"/>
                <a:gd name="connsiteY25" fmla="*/ 4631464 h 4631464"/>
                <a:gd name="connsiteX26" fmla="*/ 19060 w 4758528"/>
                <a:gd name="connsiteY26" fmla="*/ 4529813 h 4631464"/>
                <a:gd name="connsiteX27" fmla="*/ 209655 w 4758528"/>
                <a:gd name="connsiteY27" fmla="*/ 4520284 h 4631464"/>
                <a:gd name="connsiteX28" fmla="*/ 454252 w 4758528"/>
                <a:gd name="connsiteY28" fmla="*/ 4494871 h 4631464"/>
                <a:gd name="connsiteX29" fmla="*/ 663907 w 4758528"/>
                <a:gd name="connsiteY29" fmla="*/ 4399574 h 4631464"/>
                <a:gd name="connsiteX30" fmla="*/ 756028 w 4758528"/>
                <a:gd name="connsiteY30" fmla="*/ 4116857 h 4631464"/>
                <a:gd name="connsiteX31" fmla="*/ 768735 w 4758528"/>
                <a:gd name="connsiteY31" fmla="*/ 3824611 h 4631464"/>
                <a:gd name="connsiteX32" fmla="*/ 768735 w 4758528"/>
                <a:gd name="connsiteY32" fmla="*/ 813206 h 4631464"/>
                <a:gd name="connsiteX33" fmla="*/ 756028 w 4758528"/>
                <a:gd name="connsiteY33" fmla="*/ 520960 h 4631464"/>
                <a:gd name="connsiteX34" fmla="*/ 660731 w 4758528"/>
                <a:gd name="connsiteY34" fmla="*/ 235067 h 4631464"/>
                <a:gd name="connsiteX35" fmla="*/ 447899 w 4758528"/>
                <a:gd name="connsiteY35" fmla="*/ 133416 h 4631464"/>
                <a:gd name="connsiteX36" fmla="*/ 200125 w 4758528"/>
                <a:gd name="connsiteY36" fmla="*/ 111180 h 4631464"/>
                <a:gd name="connsiteX37" fmla="*/ 0 w 4758528"/>
                <a:gd name="connsiteY37" fmla="*/ 101650 h 463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758528" h="4631464">
                  <a:moveTo>
                    <a:pt x="0" y="0"/>
                  </a:moveTo>
                  <a:lnTo>
                    <a:pt x="4758528" y="0"/>
                  </a:lnTo>
                  <a:lnTo>
                    <a:pt x="4758528" y="2058428"/>
                  </a:lnTo>
                  <a:lnTo>
                    <a:pt x="4656878" y="2058428"/>
                  </a:lnTo>
                  <a:cubicBezTo>
                    <a:pt x="4478989" y="1673002"/>
                    <a:pt x="4313806" y="1348990"/>
                    <a:pt x="4161330" y="1086392"/>
                  </a:cubicBezTo>
                  <a:cubicBezTo>
                    <a:pt x="4008854" y="823795"/>
                    <a:pt x="3821435" y="600375"/>
                    <a:pt x="3599074" y="416133"/>
                  </a:cubicBezTo>
                  <a:cubicBezTo>
                    <a:pt x="3376713" y="231890"/>
                    <a:pt x="3115174" y="139769"/>
                    <a:pt x="2814457" y="139769"/>
                  </a:cubicBezTo>
                  <a:lnTo>
                    <a:pt x="2331616" y="120710"/>
                  </a:lnTo>
                  <a:lnTo>
                    <a:pt x="2331616" y="2160079"/>
                  </a:lnTo>
                  <a:lnTo>
                    <a:pt x="2623862" y="2147373"/>
                  </a:lnTo>
                  <a:cubicBezTo>
                    <a:pt x="2869518" y="2121960"/>
                    <a:pt x="3054819" y="2005485"/>
                    <a:pt x="3179764" y="1797948"/>
                  </a:cubicBezTo>
                  <a:cubicBezTo>
                    <a:pt x="3304710" y="1590411"/>
                    <a:pt x="3367183" y="1348990"/>
                    <a:pt x="3367183" y="1073686"/>
                  </a:cubicBezTo>
                  <a:lnTo>
                    <a:pt x="3487894" y="1073686"/>
                  </a:lnTo>
                  <a:lnTo>
                    <a:pt x="3487894" y="3386242"/>
                  </a:lnTo>
                  <a:lnTo>
                    <a:pt x="3367183" y="3386242"/>
                  </a:lnTo>
                  <a:cubicBezTo>
                    <a:pt x="3367183" y="3102467"/>
                    <a:pt x="3305769" y="2854693"/>
                    <a:pt x="3182941" y="2642920"/>
                  </a:cubicBezTo>
                  <a:cubicBezTo>
                    <a:pt x="3060113" y="2431148"/>
                    <a:pt x="2873753" y="2312555"/>
                    <a:pt x="2623862" y="2287143"/>
                  </a:cubicBezTo>
                  <a:lnTo>
                    <a:pt x="2331616" y="2274436"/>
                  </a:lnTo>
                  <a:lnTo>
                    <a:pt x="2331616" y="3805552"/>
                  </a:lnTo>
                  <a:lnTo>
                    <a:pt x="2344322" y="4097798"/>
                  </a:lnTo>
                  <a:cubicBezTo>
                    <a:pt x="2357028" y="4233332"/>
                    <a:pt x="2390912" y="4330747"/>
                    <a:pt x="2445973" y="4390043"/>
                  </a:cubicBezTo>
                  <a:cubicBezTo>
                    <a:pt x="2501033" y="4449340"/>
                    <a:pt x="2574095" y="4485341"/>
                    <a:pt x="2665157" y="4498048"/>
                  </a:cubicBezTo>
                  <a:cubicBezTo>
                    <a:pt x="2756220" y="4510754"/>
                    <a:pt x="2838811" y="4518166"/>
                    <a:pt x="2912931" y="4520284"/>
                  </a:cubicBezTo>
                  <a:cubicBezTo>
                    <a:pt x="2987051" y="4522402"/>
                    <a:pt x="3053760" y="4525578"/>
                    <a:pt x="3113056" y="4529813"/>
                  </a:cubicBezTo>
                  <a:lnTo>
                    <a:pt x="3113056" y="4631464"/>
                  </a:lnTo>
                  <a:lnTo>
                    <a:pt x="19060" y="4631464"/>
                  </a:lnTo>
                  <a:lnTo>
                    <a:pt x="19060" y="4529813"/>
                  </a:lnTo>
                  <a:cubicBezTo>
                    <a:pt x="74121" y="4529813"/>
                    <a:pt x="137653" y="4526637"/>
                    <a:pt x="209655" y="4520284"/>
                  </a:cubicBezTo>
                  <a:cubicBezTo>
                    <a:pt x="281658" y="4513931"/>
                    <a:pt x="363190" y="4505460"/>
                    <a:pt x="454252" y="4494871"/>
                  </a:cubicBezTo>
                  <a:cubicBezTo>
                    <a:pt x="545315" y="4484282"/>
                    <a:pt x="615200" y="4452516"/>
                    <a:pt x="663907" y="4399574"/>
                  </a:cubicBezTo>
                  <a:cubicBezTo>
                    <a:pt x="712615" y="4346630"/>
                    <a:pt x="743322" y="4252391"/>
                    <a:pt x="756028" y="4116857"/>
                  </a:cubicBezTo>
                  <a:lnTo>
                    <a:pt x="768735" y="3824611"/>
                  </a:lnTo>
                  <a:lnTo>
                    <a:pt x="768735" y="813206"/>
                  </a:lnTo>
                  <a:lnTo>
                    <a:pt x="756028" y="520960"/>
                  </a:lnTo>
                  <a:cubicBezTo>
                    <a:pt x="743322" y="385426"/>
                    <a:pt x="711556" y="290128"/>
                    <a:pt x="660731" y="235067"/>
                  </a:cubicBezTo>
                  <a:cubicBezTo>
                    <a:pt x="609905" y="180006"/>
                    <a:pt x="538961" y="146123"/>
                    <a:pt x="447899" y="133416"/>
                  </a:cubicBezTo>
                  <a:cubicBezTo>
                    <a:pt x="356837" y="120710"/>
                    <a:pt x="274246" y="113298"/>
                    <a:pt x="200125" y="111180"/>
                  </a:cubicBezTo>
                  <a:cubicBezTo>
                    <a:pt x="126005" y="109063"/>
                    <a:pt x="59297" y="105886"/>
                    <a:pt x="0" y="101650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64823B-8787-4E4F-9668-1B409E43C96E}"/>
              </a:ext>
            </a:extLst>
          </p:cNvPr>
          <p:cNvSpPr txBox="1"/>
          <p:nvPr/>
        </p:nvSpPr>
        <p:spPr>
          <a:xfrm>
            <a:off x="4004268" y="3834967"/>
            <a:ext cx="405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991617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289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Broadway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18</cp:revision>
  <dcterms:created xsi:type="dcterms:W3CDTF">2023-02-22T17:03:29Z</dcterms:created>
  <dcterms:modified xsi:type="dcterms:W3CDTF">2023-02-23T09:45:24Z</dcterms:modified>
</cp:coreProperties>
</file>