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Adding an AutoShape</a:t>
            </a:r>
          </a:p>
        </p:txBody>
      </p:sp>
      <p:sp>
        <p:nvSpPr>
          <p:cNvPr id="3" name="Pentagon 2"/>
          <p:cNvSpPr/>
          <p:nvPr/>
        </p:nvSpPr>
        <p:spPr>
          <a:xfrm>
            <a:off x="850392" y="2743200"/>
            <a:ext cx="1600200" cy="914400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Step 1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