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7" r:id="rId4"/>
    <p:sldId id="297" r:id="rId5"/>
    <p:sldId id="298" r:id="rId6"/>
    <p:sldId id="301" r:id="rId7"/>
    <p:sldId id="310" r:id="rId8"/>
    <p:sldId id="296" r:id="rId9"/>
    <p:sldId id="259" r:id="rId10"/>
    <p:sldId id="260" r:id="rId11"/>
    <p:sldId id="261" r:id="rId12"/>
    <p:sldId id="262" r:id="rId13"/>
    <p:sldId id="308" r:id="rId14"/>
    <p:sldId id="305" r:id="rId15"/>
    <p:sldId id="286" r:id="rId16"/>
    <p:sldId id="276" r:id="rId17"/>
    <p:sldId id="277" r:id="rId18"/>
    <p:sldId id="265" r:id="rId19"/>
    <p:sldId id="266" r:id="rId20"/>
    <p:sldId id="278" r:id="rId21"/>
    <p:sldId id="279" r:id="rId22"/>
    <p:sldId id="267" r:id="rId23"/>
    <p:sldId id="280" r:id="rId24"/>
    <p:sldId id="309" r:id="rId25"/>
    <p:sldId id="271" r:id="rId26"/>
    <p:sldId id="270" r:id="rId27"/>
    <p:sldId id="283" r:id="rId28"/>
    <p:sldId id="284" r:id="rId29"/>
    <p:sldId id="303" r:id="rId30"/>
    <p:sldId id="304" r:id="rId31"/>
    <p:sldId id="285" r:id="rId32"/>
    <p:sldId id="273" r:id="rId33"/>
    <p:sldId id="274" r:id="rId34"/>
  </p:sldIdLst>
  <p:sldSz cx="9144000" cy="6858000" type="screen4x3"/>
  <p:notesSz cx="7772400" cy="10058400"/>
  <p:defaultTextStyle>
    <a:defPPr>
      <a:defRPr lang="en-US"/>
    </a:defPPr>
    <a:lvl1pPr marL="0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6" autoAdjust="0"/>
  </p:normalViewPr>
  <p:slideViewPr>
    <p:cSldViewPr>
      <p:cViewPr varScale="1">
        <p:scale>
          <a:sx n="67" d="100"/>
          <a:sy n="67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C9382-59C7-46FF-B900-0546DC45043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8B5019-0A5A-4C67-89B5-1745FD402716}" type="pres">
      <dgm:prSet presAssocID="{BD1C9382-59C7-46FF-B900-0546DC4504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E189116-2598-4C9F-A012-05A4F61F7D2A}" type="presOf" srcId="{BD1C9382-59C7-46FF-B900-0546DC45043C}" destId="{1E8B5019-0A5A-4C67-89B5-1745FD4027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C9382-59C7-46FF-B900-0546DC45043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E159F1-D815-45AA-93D5-1C0F02D0D951}">
      <dgm:prSet phldrT="[Text]" custT="1"/>
      <dgm:spPr/>
      <dgm:t>
        <a:bodyPr/>
        <a:lstStyle/>
        <a:p>
          <a:r>
            <a:rPr lang="en-US" sz="1600" dirty="0" smtClean="0"/>
            <a:t>Deliver Package</a:t>
          </a:r>
          <a:endParaRPr lang="en-GB" sz="1600" dirty="0"/>
        </a:p>
      </dgm:t>
    </dgm:pt>
    <dgm:pt modelId="{92E35720-3788-4C62-A54E-A3D1C6A0C44F}" type="parTrans" cxnId="{F9D3E503-4C35-44DE-B4F8-8F51F5D85F0B}">
      <dgm:prSet/>
      <dgm:spPr/>
      <dgm:t>
        <a:bodyPr/>
        <a:lstStyle/>
        <a:p>
          <a:endParaRPr lang="en-GB" sz="1600"/>
        </a:p>
      </dgm:t>
    </dgm:pt>
    <dgm:pt modelId="{F9148AD0-4247-4FED-8B51-6AB3688D0D23}" type="sibTrans" cxnId="{F9D3E503-4C35-44DE-B4F8-8F51F5D85F0B}">
      <dgm:prSet/>
      <dgm:spPr/>
      <dgm:t>
        <a:bodyPr/>
        <a:lstStyle/>
        <a:p>
          <a:endParaRPr lang="en-GB" sz="1600"/>
        </a:p>
      </dgm:t>
    </dgm:pt>
    <dgm:pt modelId="{1923789D-395D-4A6E-95AE-10DEF19C539E}">
      <dgm:prSet phldrT="[Text]" custT="1"/>
      <dgm:spPr/>
      <dgm:t>
        <a:bodyPr/>
        <a:lstStyle/>
        <a:p>
          <a:pPr rtl="0"/>
          <a:r>
            <a:rPr lang="en-US" sz="1600" dirty="0" smtClean="0"/>
            <a:t>Test environment, Scripts &amp; </a:t>
          </a:r>
          <a:r>
            <a:rPr lang="en-US" sz="1600" dirty="0" smtClean="0"/>
            <a:t>Results, Documents </a:t>
          </a:r>
          <a:endParaRPr lang="en-GB" sz="1600" dirty="0"/>
        </a:p>
      </dgm:t>
    </dgm:pt>
    <dgm:pt modelId="{09484ECA-0834-4F83-AE53-CFA349E55258}" type="parTrans" cxnId="{5E7AFCCB-9CAD-4D7F-95E2-0AF6BBCFC703}">
      <dgm:prSet/>
      <dgm:spPr/>
      <dgm:t>
        <a:bodyPr/>
        <a:lstStyle/>
        <a:p>
          <a:endParaRPr lang="en-GB" sz="1600"/>
        </a:p>
      </dgm:t>
    </dgm:pt>
    <dgm:pt modelId="{263976BC-09B0-4FCA-87D0-F450510FB9D3}" type="sibTrans" cxnId="{5E7AFCCB-9CAD-4D7F-95E2-0AF6BBCFC703}">
      <dgm:prSet/>
      <dgm:spPr/>
      <dgm:t>
        <a:bodyPr/>
        <a:lstStyle/>
        <a:p>
          <a:endParaRPr lang="en-GB" sz="1600"/>
        </a:p>
      </dgm:t>
    </dgm:pt>
    <dgm:pt modelId="{A422AB8A-7FEE-4D64-9C36-5475F7AC5536}">
      <dgm:prSet phldrT="[Text]" custT="1"/>
      <dgm:spPr/>
      <dgm:t>
        <a:bodyPr/>
        <a:lstStyle/>
        <a:p>
          <a:pPr rtl="0"/>
          <a:r>
            <a:rPr lang="en-US" sz="1600" dirty="0" smtClean="0"/>
            <a:t>Test Package (IAI) </a:t>
          </a:r>
          <a:endParaRPr lang="en-GB" sz="1600" dirty="0"/>
        </a:p>
      </dgm:t>
    </dgm:pt>
    <dgm:pt modelId="{1B3EF237-92E1-4836-BC2D-4EEBD3189912}" type="parTrans" cxnId="{DB9ECA7C-4EC5-40E0-8BC7-42E368717570}">
      <dgm:prSet/>
      <dgm:spPr/>
      <dgm:t>
        <a:bodyPr/>
        <a:lstStyle/>
        <a:p>
          <a:endParaRPr lang="en-GB" sz="1600"/>
        </a:p>
      </dgm:t>
    </dgm:pt>
    <dgm:pt modelId="{52024FBD-5D20-411F-9B03-BFD6501F1212}" type="sibTrans" cxnId="{DB9ECA7C-4EC5-40E0-8BC7-42E368717570}">
      <dgm:prSet/>
      <dgm:spPr/>
      <dgm:t>
        <a:bodyPr/>
        <a:lstStyle/>
        <a:p>
          <a:endParaRPr lang="en-GB" sz="1600"/>
        </a:p>
      </dgm:t>
    </dgm:pt>
    <dgm:pt modelId="{DA7FCB24-88D8-4C02-8AD5-0918966A0DF2}">
      <dgm:prSet phldrT="[Text]" custT="1"/>
      <dgm:spPr/>
      <dgm:t>
        <a:bodyPr/>
        <a:lstStyle/>
        <a:p>
          <a:pPr rtl="0"/>
          <a:r>
            <a:rPr lang="en-GB" sz="1600" dirty="0" smtClean="0"/>
            <a:t>Increment Version files (.</a:t>
          </a:r>
          <a:r>
            <a:rPr lang="en-GB" sz="1600" dirty="0" err="1" smtClean="0"/>
            <a:t>ver</a:t>
          </a:r>
          <a:r>
            <a:rPr lang="en-GB" sz="1600" dirty="0" smtClean="0"/>
            <a:t>)</a:t>
          </a:r>
          <a:endParaRPr lang="en-GB" sz="1600" dirty="0"/>
        </a:p>
      </dgm:t>
    </dgm:pt>
    <dgm:pt modelId="{AA019974-42FB-4CF5-B975-A905DE5D5B1E}" type="parTrans" cxnId="{505E9318-543B-46C7-838E-1D5C18615515}">
      <dgm:prSet/>
      <dgm:spPr/>
      <dgm:t>
        <a:bodyPr/>
        <a:lstStyle/>
        <a:p>
          <a:pPr rtl="1"/>
          <a:endParaRPr lang="he-IL" sz="1600"/>
        </a:p>
      </dgm:t>
    </dgm:pt>
    <dgm:pt modelId="{D1EAE14F-2ED1-4FFB-ABBF-E9B36314CE05}" type="sibTrans" cxnId="{505E9318-543B-46C7-838E-1D5C18615515}">
      <dgm:prSet/>
      <dgm:spPr/>
      <dgm:t>
        <a:bodyPr/>
        <a:lstStyle/>
        <a:p>
          <a:pPr rtl="1"/>
          <a:endParaRPr lang="he-IL" sz="1600"/>
        </a:p>
      </dgm:t>
    </dgm:pt>
    <dgm:pt modelId="{444C73BA-7B30-491F-916C-47E678DE15D2}">
      <dgm:prSet phldrT="[Text]" custT="1"/>
      <dgm:spPr/>
      <dgm:t>
        <a:bodyPr/>
        <a:lstStyle/>
        <a:p>
          <a:r>
            <a:rPr lang="en-US" sz="1600" dirty="0" smtClean="0"/>
            <a:t>Local Development, Integration and Testing</a:t>
          </a:r>
          <a:endParaRPr lang="en-GB" sz="1600" dirty="0"/>
        </a:p>
      </dgm:t>
    </dgm:pt>
    <dgm:pt modelId="{CE20C974-6C07-448A-BE6F-A4008EADBC25}" type="parTrans" cxnId="{1F1676FF-62A3-43EA-B5B3-7746D875F207}">
      <dgm:prSet/>
      <dgm:spPr/>
      <dgm:t>
        <a:bodyPr/>
        <a:lstStyle/>
        <a:p>
          <a:pPr rtl="1"/>
          <a:endParaRPr lang="he-IL"/>
        </a:p>
      </dgm:t>
    </dgm:pt>
    <dgm:pt modelId="{B036575D-9BB4-477E-B314-0AD287988F8B}" type="sibTrans" cxnId="{1F1676FF-62A3-43EA-B5B3-7746D875F207}">
      <dgm:prSet/>
      <dgm:spPr/>
      <dgm:t>
        <a:bodyPr/>
        <a:lstStyle/>
        <a:p>
          <a:pPr rtl="1"/>
          <a:endParaRPr lang="he-IL"/>
        </a:p>
      </dgm:t>
    </dgm:pt>
    <dgm:pt modelId="{1E8B5019-0A5A-4C67-89B5-1745FD402716}" type="pres">
      <dgm:prSet presAssocID="{BD1C9382-59C7-46FF-B900-0546DC4504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A5FDC56-27FC-4EBE-9BEF-7C0648D8724B}" type="pres">
      <dgm:prSet presAssocID="{A422AB8A-7FEE-4D64-9C36-5475F7AC5536}" presName="boxAndChildren" presStyleCnt="0"/>
      <dgm:spPr/>
    </dgm:pt>
    <dgm:pt modelId="{AFAF1EB1-BC9E-4FCC-AFF7-A891964F5B34}" type="pres">
      <dgm:prSet presAssocID="{A422AB8A-7FEE-4D64-9C36-5475F7AC5536}" presName="parentTextBox" presStyleLbl="node1" presStyleIdx="0" presStyleCnt="3"/>
      <dgm:spPr/>
      <dgm:t>
        <a:bodyPr/>
        <a:lstStyle/>
        <a:p>
          <a:pPr rtl="1"/>
          <a:endParaRPr lang="he-IL"/>
        </a:p>
      </dgm:t>
    </dgm:pt>
    <dgm:pt modelId="{167C63C4-F883-4C81-B656-EF291DF92E25}" type="pres">
      <dgm:prSet presAssocID="{A422AB8A-7FEE-4D64-9C36-5475F7AC5536}" presName="entireBox" presStyleLbl="node1" presStyleIdx="0" presStyleCnt="3"/>
      <dgm:spPr/>
      <dgm:t>
        <a:bodyPr/>
        <a:lstStyle/>
        <a:p>
          <a:pPr rtl="1"/>
          <a:endParaRPr lang="he-IL"/>
        </a:p>
      </dgm:t>
    </dgm:pt>
    <dgm:pt modelId="{C37F08A0-EF09-438D-85E3-41C6B2B112B6}" type="pres">
      <dgm:prSet presAssocID="{A422AB8A-7FEE-4D64-9C36-5475F7AC5536}" presName="descendantBox" presStyleCnt="0"/>
      <dgm:spPr/>
    </dgm:pt>
    <dgm:pt modelId="{270B1BCB-9FA3-4F38-9163-4FCD34A272C0}" type="pres">
      <dgm:prSet presAssocID="{DA7FCB24-88D8-4C02-8AD5-0918966A0DF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87A0D12-EA33-4A86-AFDE-A86823047445}" type="pres">
      <dgm:prSet presAssocID="{F9148AD0-4247-4FED-8B51-6AB3688D0D23}" presName="sp" presStyleCnt="0"/>
      <dgm:spPr/>
    </dgm:pt>
    <dgm:pt modelId="{8FCD266F-D5A3-4D0A-89A9-2C3B3ACC517C}" type="pres">
      <dgm:prSet presAssocID="{8BE159F1-D815-45AA-93D5-1C0F02D0D951}" presName="arrowAndChildren" presStyleCnt="0"/>
      <dgm:spPr/>
    </dgm:pt>
    <dgm:pt modelId="{5D8C22A7-5AD4-4739-A3B5-BB7846B05F7A}" type="pres">
      <dgm:prSet presAssocID="{8BE159F1-D815-45AA-93D5-1C0F02D0D951}" presName="parentTextArrow" presStyleLbl="node1" presStyleIdx="0" presStyleCnt="3"/>
      <dgm:spPr/>
      <dgm:t>
        <a:bodyPr/>
        <a:lstStyle/>
        <a:p>
          <a:pPr rtl="1"/>
          <a:endParaRPr lang="he-IL"/>
        </a:p>
      </dgm:t>
    </dgm:pt>
    <dgm:pt modelId="{D88CD80A-186B-465F-B71A-AA8971086567}" type="pres">
      <dgm:prSet presAssocID="{8BE159F1-D815-45AA-93D5-1C0F02D0D951}" presName="arrow" presStyleLbl="node1" presStyleIdx="1" presStyleCnt="3"/>
      <dgm:spPr/>
      <dgm:t>
        <a:bodyPr/>
        <a:lstStyle/>
        <a:p>
          <a:pPr rtl="1"/>
          <a:endParaRPr lang="he-IL"/>
        </a:p>
      </dgm:t>
    </dgm:pt>
    <dgm:pt modelId="{B2B28989-E9C5-4F70-8F02-A0EDF8583BC9}" type="pres">
      <dgm:prSet presAssocID="{8BE159F1-D815-45AA-93D5-1C0F02D0D951}" presName="descendantArrow" presStyleCnt="0"/>
      <dgm:spPr/>
    </dgm:pt>
    <dgm:pt modelId="{732CC6AE-4188-491C-B26B-4A731FC2C11A}" type="pres">
      <dgm:prSet presAssocID="{1923789D-395D-4A6E-95AE-10DEF19C539E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14F02A9-1343-41E3-93E3-A4DEDBFBE229}" type="pres">
      <dgm:prSet presAssocID="{B036575D-9BB4-477E-B314-0AD287988F8B}" presName="sp" presStyleCnt="0"/>
      <dgm:spPr/>
    </dgm:pt>
    <dgm:pt modelId="{745702AA-049A-4C98-A928-B0583E040460}" type="pres">
      <dgm:prSet presAssocID="{444C73BA-7B30-491F-916C-47E678DE15D2}" presName="arrowAndChildren" presStyleCnt="0"/>
      <dgm:spPr/>
    </dgm:pt>
    <dgm:pt modelId="{AF0439CC-35AD-400C-B043-E5E255BE66E8}" type="pres">
      <dgm:prSet presAssocID="{444C73BA-7B30-491F-916C-47E678DE15D2}" presName="parentTextArrow" presStyleLbl="node1" presStyleIdx="2" presStyleCnt="3"/>
      <dgm:spPr/>
      <dgm:t>
        <a:bodyPr/>
        <a:lstStyle/>
        <a:p>
          <a:pPr rtl="1"/>
          <a:endParaRPr lang="he-IL"/>
        </a:p>
      </dgm:t>
    </dgm:pt>
  </dgm:ptLst>
  <dgm:cxnLst>
    <dgm:cxn modelId="{5487B3A7-22B4-4F2F-89A8-95F7FD4ED0C9}" type="presOf" srcId="{A422AB8A-7FEE-4D64-9C36-5475F7AC5536}" destId="{AFAF1EB1-BC9E-4FCC-AFF7-A891964F5B34}" srcOrd="0" destOrd="0" presId="urn:microsoft.com/office/officeart/2005/8/layout/process4"/>
    <dgm:cxn modelId="{F9D3E503-4C35-44DE-B4F8-8F51F5D85F0B}" srcId="{BD1C9382-59C7-46FF-B900-0546DC45043C}" destId="{8BE159F1-D815-45AA-93D5-1C0F02D0D951}" srcOrd="1" destOrd="0" parTransId="{92E35720-3788-4C62-A54E-A3D1C6A0C44F}" sibTransId="{F9148AD0-4247-4FED-8B51-6AB3688D0D23}"/>
    <dgm:cxn modelId="{8B03E1C0-1142-450C-B165-21072CD762C2}" type="presOf" srcId="{A422AB8A-7FEE-4D64-9C36-5475F7AC5536}" destId="{167C63C4-F883-4C81-B656-EF291DF92E25}" srcOrd="1" destOrd="0" presId="urn:microsoft.com/office/officeart/2005/8/layout/process4"/>
    <dgm:cxn modelId="{EC9DA99C-CC2E-4470-9FF8-C4A220A8A627}" type="presOf" srcId="{1923789D-395D-4A6E-95AE-10DEF19C539E}" destId="{732CC6AE-4188-491C-B26B-4A731FC2C11A}" srcOrd="0" destOrd="0" presId="urn:microsoft.com/office/officeart/2005/8/layout/process4"/>
    <dgm:cxn modelId="{5201451C-A625-492C-9C09-52A484D7B17F}" type="presOf" srcId="{8BE159F1-D815-45AA-93D5-1C0F02D0D951}" destId="{5D8C22A7-5AD4-4739-A3B5-BB7846B05F7A}" srcOrd="0" destOrd="0" presId="urn:microsoft.com/office/officeart/2005/8/layout/process4"/>
    <dgm:cxn modelId="{5E7AFCCB-9CAD-4D7F-95E2-0AF6BBCFC703}" srcId="{8BE159F1-D815-45AA-93D5-1C0F02D0D951}" destId="{1923789D-395D-4A6E-95AE-10DEF19C539E}" srcOrd="0" destOrd="0" parTransId="{09484ECA-0834-4F83-AE53-CFA349E55258}" sibTransId="{263976BC-09B0-4FCA-87D0-F450510FB9D3}"/>
    <dgm:cxn modelId="{DB5842EC-AEBF-4E28-9F8B-2CD16C71D346}" type="presOf" srcId="{8BE159F1-D815-45AA-93D5-1C0F02D0D951}" destId="{D88CD80A-186B-465F-B71A-AA8971086567}" srcOrd="1" destOrd="0" presId="urn:microsoft.com/office/officeart/2005/8/layout/process4"/>
    <dgm:cxn modelId="{DB9ECA7C-4EC5-40E0-8BC7-42E368717570}" srcId="{BD1C9382-59C7-46FF-B900-0546DC45043C}" destId="{A422AB8A-7FEE-4D64-9C36-5475F7AC5536}" srcOrd="2" destOrd="0" parTransId="{1B3EF237-92E1-4836-BC2D-4EEBD3189912}" sibTransId="{52024FBD-5D20-411F-9B03-BFD6501F1212}"/>
    <dgm:cxn modelId="{505E9318-543B-46C7-838E-1D5C18615515}" srcId="{A422AB8A-7FEE-4D64-9C36-5475F7AC5536}" destId="{DA7FCB24-88D8-4C02-8AD5-0918966A0DF2}" srcOrd="0" destOrd="0" parTransId="{AA019974-42FB-4CF5-B975-A905DE5D5B1E}" sibTransId="{D1EAE14F-2ED1-4FFB-ABBF-E9B36314CE05}"/>
    <dgm:cxn modelId="{727995A0-C0A6-4795-8FDB-F8BB0B1B34C8}" type="presOf" srcId="{444C73BA-7B30-491F-916C-47E678DE15D2}" destId="{AF0439CC-35AD-400C-B043-E5E255BE66E8}" srcOrd="0" destOrd="0" presId="urn:microsoft.com/office/officeart/2005/8/layout/process4"/>
    <dgm:cxn modelId="{1A78D4AC-4CF8-47CA-80C6-00465AAFCF35}" type="presOf" srcId="{BD1C9382-59C7-46FF-B900-0546DC45043C}" destId="{1E8B5019-0A5A-4C67-89B5-1745FD402716}" srcOrd="0" destOrd="0" presId="urn:microsoft.com/office/officeart/2005/8/layout/process4"/>
    <dgm:cxn modelId="{1F1676FF-62A3-43EA-B5B3-7746D875F207}" srcId="{BD1C9382-59C7-46FF-B900-0546DC45043C}" destId="{444C73BA-7B30-491F-916C-47E678DE15D2}" srcOrd="0" destOrd="0" parTransId="{CE20C974-6C07-448A-BE6F-A4008EADBC25}" sibTransId="{B036575D-9BB4-477E-B314-0AD287988F8B}"/>
    <dgm:cxn modelId="{5B2BE463-88E5-4975-8BD1-DC57EF0CCDD8}" type="presOf" srcId="{DA7FCB24-88D8-4C02-8AD5-0918966A0DF2}" destId="{270B1BCB-9FA3-4F38-9163-4FCD34A272C0}" srcOrd="0" destOrd="0" presId="urn:microsoft.com/office/officeart/2005/8/layout/process4"/>
    <dgm:cxn modelId="{7489E6A1-C801-481C-B6EE-277E4A320C79}" type="presParOf" srcId="{1E8B5019-0A5A-4C67-89B5-1745FD402716}" destId="{DA5FDC56-27FC-4EBE-9BEF-7C0648D8724B}" srcOrd="0" destOrd="0" presId="urn:microsoft.com/office/officeart/2005/8/layout/process4"/>
    <dgm:cxn modelId="{F8DC200F-0AE9-401C-8515-6FDC4E131DBD}" type="presParOf" srcId="{DA5FDC56-27FC-4EBE-9BEF-7C0648D8724B}" destId="{AFAF1EB1-BC9E-4FCC-AFF7-A891964F5B34}" srcOrd="0" destOrd="0" presId="urn:microsoft.com/office/officeart/2005/8/layout/process4"/>
    <dgm:cxn modelId="{4A7B87E7-B889-4D18-B7F5-BAA06F25353C}" type="presParOf" srcId="{DA5FDC56-27FC-4EBE-9BEF-7C0648D8724B}" destId="{167C63C4-F883-4C81-B656-EF291DF92E25}" srcOrd="1" destOrd="0" presId="urn:microsoft.com/office/officeart/2005/8/layout/process4"/>
    <dgm:cxn modelId="{6B00CC5C-15B8-40E0-BBF4-CD330F153EAA}" type="presParOf" srcId="{DA5FDC56-27FC-4EBE-9BEF-7C0648D8724B}" destId="{C37F08A0-EF09-438D-85E3-41C6B2B112B6}" srcOrd="2" destOrd="0" presId="urn:microsoft.com/office/officeart/2005/8/layout/process4"/>
    <dgm:cxn modelId="{C0730A69-7C1D-47CC-8978-7A07AB7B48A8}" type="presParOf" srcId="{C37F08A0-EF09-438D-85E3-41C6B2B112B6}" destId="{270B1BCB-9FA3-4F38-9163-4FCD34A272C0}" srcOrd="0" destOrd="0" presId="urn:microsoft.com/office/officeart/2005/8/layout/process4"/>
    <dgm:cxn modelId="{1E71BED1-C87E-4EC9-A0B3-76E0A7CC454F}" type="presParOf" srcId="{1E8B5019-0A5A-4C67-89B5-1745FD402716}" destId="{787A0D12-EA33-4A86-AFDE-A86823047445}" srcOrd="1" destOrd="0" presId="urn:microsoft.com/office/officeart/2005/8/layout/process4"/>
    <dgm:cxn modelId="{57C1AABA-B2A0-4630-864E-D6B7A41661D8}" type="presParOf" srcId="{1E8B5019-0A5A-4C67-89B5-1745FD402716}" destId="{8FCD266F-D5A3-4D0A-89A9-2C3B3ACC517C}" srcOrd="2" destOrd="0" presId="urn:microsoft.com/office/officeart/2005/8/layout/process4"/>
    <dgm:cxn modelId="{BE0C955D-BA77-45EE-9B3E-AE5D25AE88C9}" type="presParOf" srcId="{8FCD266F-D5A3-4D0A-89A9-2C3B3ACC517C}" destId="{5D8C22A7-5AD4-4739-A3B5-BB7846B05F7A}" srcOrd="0" destOrd="0" presId="urn:microsoft.com/office/officeart/2005/8/layout/process4"/>
    <dgm:cxn modelId="{347E4370-0FF3-47C8-A0AD-2167283BD0B5}" type="presParOf" srcId="{8FCD266F-D5A3-4D0A-89A9-2C3B3ACC517C}" destId="{D88CD80A-186B-465F-B71A-AA8971086567}" srcOrd="1" destOrd="0" presId="urn:microsoft.com/office/officeart/2005/8/layout/process4"/>
    <dgm:cxn modelId="{E43DF75B-9167-4678-A36E-8390F69AD70A}" type="presParOf" srcId="{8FCD266F-D5A3-4D0A-89A9-2C3B3ACC517C}" destId="{B2B28989-E9C5-4F70-8F02-A0EDF8583BC9}" srcOrd="2" destOrd="0" presId="urn:microsoft.com/office/officeart/2005/8/layout/process4"/>
    <dgm:cxn modelId="{0B993360-B922-4B88-8A47-071E8147F5C1}" type="presParOf" srcId="{B2B28989-E9C5-4F70-8F02-A0EDF8583BC9}" destId="{732CC6AE-4188-491C-B26B-4A731FC2C11A}" srcOrd="0" destOrd="0" presId="urn:microsoft.com/office/officeart/2005/8/layout/process4"/>
    <dgm:cxn modelId="{D3A51945-7A19-47D8-892E-655C831F13F5}" type="presParOf" srcId="{1E8B5019-0A5A-4C67-89B5-1745FD402716}" destId="{514F02A9-1343-41E3-93E3-A4DEDBFBE229}" srcOrd="3" destOrd="0" presId="urn:microsoft.com/office/officeart/2005/8/layout/process4"/>
    <dgm:cxn modelId="{CB55CEEA-BE34-44D6-A7CB-FA0F3455108A}" type="presParOf" srcId="{1E8B5019-0A5A-4C67-89B5-1745FD402716}" destId="{745702AA-049A-4C98-A928-B0583E040460}" srcOrd="4" destOrd="0" presId="urn:microsoft.com/office/officeart/2005/8/layout/process4"/>
    <dgm:cxn modelId="{8A5D9C52-4A57-4AA4-AAB1-3173D9F27566}" type="presParOf" srcId="{745702AA-049A-4C98-A928-B0583E040460}" destId="{AF0439CC-35AD-400C-B043-E5E255BE66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F428D-2509-4F08-896D-D8201C1AD8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A0DD20-B3B0-41DF-8DAD-844519E775DA}">
      <dgm:prSet phldrT="[Text]"/>
      <dgm:spPr/>
      <dgm:t>
        <a:bodyPr/>
        <a:lstStyle/>
        <a:p>
          <a:r>
            <a:rPr lang="en-US" dirty="0" smtClean="0"/>
            <a:t>Work Locally</a:t>
          </a:r>
          <a:endParaRPr lang="en-GB" dirty="0"/>
        </a:p>
      </dgm:t>
    </dgm:pt>
    <dgm:pt modelId="{AE2E0CAB-22D8-491B-B0FB-67F404EE971C}" type="parTrans" cxnId="{A15E168E-2702-4BA9-94FC-A9C8A7958ABC}">
      <dgm:prSet/>
      <dgm:spPr/>
      <dgm:t>
        <a:bodyPr/>
        <a:lstStyle/>
        <a:p>
          <a:endParaRPr lang="en-GB"/>
        </a:p>
      </dgm:t>
    </dgm:pt>
    <dgm:pt modelId="{6D80E67E-B151-4C9D-9685-380668DB5C0F}" type="sibTrans" cxnId="{A15E168E-2702-4BA9-94FC-A9C8A7958ABC}">
      <dgm:prSet/>
      <dgm:spPr/>
      <dgm:t>
        <a:bodyPr/>
        <a:lstStyle/>
        <a:p>
          <a:endParaRPr lang="en-GB"/>
        </a:p>
      </dgm:t>
    </dgm:pt>
    <dgm:pt modelId="{8B8ACFCA-6423-42B7-87B0-B9D16EC930D0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GB" dirty="0"/>
        </a:p>
      </dgm:t>
    </dgm:pt>
    <dgm:pt modelId="{26DAB7FB-CB54-45F8-B61F-D30D0B5C207D}" type="parTrans" cxnId="{7D1FC1EE-7E4D-4FA3-8D2B-B69E214A3F7F}">
      <dgm:prSet/>
      <dgm:spPr/>
      <dgm:t>
        <a:bodyPr/>
        <a:lstStyle/>
        <a:p>
          <a:endParaRPr lang="en-GB"/>
        </a:p>
      </dgm:t>
    </dgm:pt>
    <dgm:pt modelId="{315B0B43-591F-461B-A7EA-7EB000B7F8DF}" type="sibTrans" cxnId="{7D1FC1EE-7E4D-4FA3-8D2B-B69E214A3F7F}">
      <dgm:prSet/>
      <dgm:spPr/>
      <dgm:t>
        <a:bodyPr/>
        <a:lstStyle/>
        <a:p>
          <a:endParaRPr lang="en-GB"/>
        </a:p>
      </dgm:t>
    </dgm:pt>
    <dgm:pt modelId="{2EF9A2F9-29FC-43F2-A50F-913E6575F72F}">
      <dgm:prSet phldrT="[Text]"/>
      <dgm:spPr/>
      <dgm:t>
        <a:bodyPr/>
        <a:lstStyle/>
        <a:p>
          <a:r>
            <a:rPr lang="en-US" dirty="0" smtClean="0"/>
            <a:t>Pull from Origin</a:t>
          </a:r>
          <a:endParaRPr lang="en-GB" dirty="0"/>
        </a:p>
      </dgm:t>
    </dgm:pt>
    <dgm:pt modelId="{835BDA93-56B0-45C8-854C-2BCD3267A395}" type="parTrans" cxnId="{48114164-BCDB-43DC-B07F-C63402644D5B}">
      <dgm:prSet/>
      <dgm:spPr/>
      <dgm:t>
        <a:bodyPr/>
        <a:lstStyle/>
        <a:p>
          <a:endParaRPr lang="en-GB"/>
        </a:p>
      </dgm:t>
    </dgm:pt>
    <dgm:pt modelId="{BA8A84C3-5053-4465-86B2-1546AD574D0E}" type="sibTrans" cxnId="{48114164-BCDB-43DC-B07F-C63402644D5B}">
      <dgm:prSet/>
      <dgm:spPr/>
      <dgm:t>
        <a:bodyPr/>
        <a:lstStyle/>
        <a:p>
          <a:endParaRPr lang="en-GB"/>
        </a:p>
      </dgm:t>
    </dgm:pt>
    <dgm:pt modelId="{AD17508D-B12C-49CD-B1C3-3D54E5CC5B99}">
      <dgm:prSet phldrT="[Text]"/>
      <dgm:spPr/>
      <dgm:t>
        <a:bodyPr/>
        <a:lstStyle/>
        <a:p>
          <a:r>
            <a:rPr lang="en-US" dirty="0" smtClean="0"/>
            <a:t>Merge locally with the official repository</a:t>
          </a:r>
          <a:endParaRPr lang="en-GB" dirty="0"/>
        </a:p>
      </dgm:t>
    </dgm:pt>
    <dgm:pt modelId="{A793BC32-A5CD-4C82-A635-2A3EABC97BE0}" type="parTrans" cxnId="{243A278B-FB0A-4580-AFE5-FAECBF5FB60D}">
      <dgm:prSet/>
      <dgm:spPr/>
      <dgm:t>
        <a:bodyPr/>
        <a:lstStyle/>
        <a:p>
          <a:endParaRPr lang="en-GB"/>
        </a:p>
      </dgm:t>
    </dgm:pt>
    <dgm:pt modelId="{D7C42BB0-8305-4829-BD76-6D3DAB2D8EB9}" type="sibTrans" cxnId="{243A278B-FB0A-4580-AFE5-FAECBF5FB60D}">
      <dgm:prSet/>
      <dgm:spPr/>
      <dgm:t>
        <a:bodyPr/>
        <a:lstStyle/>
        <a:p>
          <a:endParaRPr lang="en-GB"/>
        </a:p>
      </dgm:t>
    </dgm:pt>
    <dgm:pt modelId="{360260C5-A303-4C87-9055-68220755EFFF}">
      <dgm:prSet phldrT="[Text]"/>
      <dgm:spPr/>
      <dgm:t>
        <a:bodyPr/>
        <a:lstStyle/>
        <a:p>
          <a:r>
            <a:rPr lang="en-US" dirty="0" smtClean="0"/>
            <a:t>Push &amp; Pull Request</a:t>
          </a:r>
          <a:endParaRPr lang="en-GB" dirty="0"/>
        </a:p>
      </dgm:t>
    </dgm:pt>
    <dgm:pt modelId="{6A575946-A8EF-44CA-B384-D857E5D17699}" type="parTrans" cxnId="{9DF4C384-D467-4201-AFE2-EF292932710C}">
      <dgm:prSet/>
      <dgm:spPr/>
      <dgm:t>
        <a:bodyPr/>
        <a:lstStyle/>
        <a:p>
          <a:endParaRPr lang="en-GB"/>
        </a:p>
      </dgm:t>
    </dgm:pt>
    <dgm:pt modelId="{057B6288-3BA2-4471-B4C7-DFC1E1637783}" type="sibTrans" cxnId="{9DF4C384-D467-4201-AFE2-EF292932710C}">
      <dgm:prSet/>
      <dgm:spPr/>
      <dgm:t>
        <a:bodyPr/>
        <a:lstStyle/>
        <a:p>
          <a:endParaRPr lang="en-GB"/>
        </a:p>
      </dgm:t>
    </dgm:pt>
    <dgm:pt modelId="{666BD5B8-CD82-4DE5-9D3E-F8413B48B6C3}">
      <dgm:prSet phldrT="[Text]"/>
      <dgm:spPr/>
      <dgm:t>
        <a:bodyPr/>
        <a:lstStyle/>
        <a:p>
          <a:r>
            <a:rPr lang="en-US" dirty="0" smtClean="0"/>
            <a:t>Push to your hub repository</a:t>
          </a:r>
          <a:endParaRPr lang="en-GB" dirty="0"/>
        </a:p>
      </dgm:t>
    </dgm:pt>
    <dgm:pt modelId="{B19D2B38-D336-4E9E-8584-CFD08E2E0102}" type="parTrans" cxnId="{B835E8D8-688B-4FE5-8CF8-AB1D7306DBE8}">
      <dgm:prSet/>
      <dgm:spPr/>
      <dgm:t>
        <a:bodyPr/>
        <a:lstStyle/>
        <a:p>
          <a:endParaRPr lang="en-GB"/>
        </a:p>
      </dgm:t>
    </dgm:pt>
    <dgm:pt modelId="{C717C3A5-0619-4661-B850-7686EB1210BA}" type="sibTrans" cxnId="{B835E8D8-688B-4FE5-8CF8-AB1D7306DBE8}">
      <dgm:prSet/>
      <dgm:spPr/>
      <dgm:t>
        <a:bodyPr/>
        <a:lstStyle/>
        <a:p>
          <a:endParaRPr lang="en-GB"/>
        </a:p>
      </dgm:t>
    </dgm:pt>
    <dgm:pt modelId="{5B070886-6B58-4397-AFCD-C2040A90380D}">
      <dgm:prSet phldrT="[Text]"/>
      <dgm:spPr/>
      <dgm:t>
        <a:bodyPr/>
        <a:lstStyle/>
        <a:p>
          <a:r>
            <a:rPr lang="en-US" dirty="0" smtClean="0"/>
            <a:t>Integrate</a:t>
          </a:r>
          <a:endParaRPr lang="en-GB" dirty="0"/>
        </a:p>
      </dgm:t>
    </dgm:pt>
    <dgm:pt modelId="{2176B25E-87D2-42F8-926B-0B35C1E0A893}" type="parTrans" cxnId="{CFFC7D76-9C0F-4245-8BE0-1C2AFD3B98A1}">
      <dgm:prSet/>
      <dgm:spPr/>
      <dgm:t>
        <a:bodyPr/>
        <a:lstStyle/>
        <a:p>
          <a:endParaRPr lang="en-GB"/>
        </a:p>
      </dgm:t>
    </dgm:pt>
    <dgm:pt modelId="{EF22927C-4773-4D90-A35E-7DD7FCC61F66}" type="sibTrans" cxnId="{CFFC7D76-9C0F-4245-8BE0-1C2AFD3B98A1}">
      <dgm:prSet/>
      <dgm:spPr/>
      <dgm:t>
        <a:bodyPr/>
        <a:lstStyle/>
        <a:p>
          <a:endParaRPr lang="en-GB"/>
        </a:p>
      </dgm:t>
    </dgm:pt>
    <dgm:pt modelId="{5A83004C-6219-4059-8FED-86F2EB08AD17}">
      <dgm:prSet phldrT="[Text]"/>
      <dgm:spPr/>
      <dgm:t>
        <a:bodyPr/>
        <a:lstStyle/>
        <a:p>
          <a:r>
            <a:rPr lang="en-US" dirty="0" smtClean="0"/>
            <a:t>Test</a:t>
          </a:r>
          <a:endParaRPr lang="en-GB" dirty="0"/>
        </a:p>
      </dgm:t>
    </dgm:pt>
    <dgm:pt modelId="{3A341FB4-8B36-40EB-AE08-0070285C4BAD}" type="parTrans" cxnId="{5FA0D589-B326-4F4D-8F33-F47B3CBA6B62}">
      <dgm:prSet/>
      <dgm:spPr/>
      <dgm:t>
        <a:bodyPr/>
        <a:lstStyle/>
        <a:p>
          <a:endParaRPr lang="en-GB"/>
        </a:p>
      </dgm:t>
    </dgm:pt>
    <dgm:pt modelId="{FA9150B9-9AD5-478D-958A-F731D2AE3328}" type="sibTrans" cxnId="{5FA0D589-B326-4F4D-8F33-F47B3CBA6B62}">
      <dgm:prSet/>
      <dgm:spPr/>
      <dgm:t>
        <a:bodyPr/>
        <a:lstStyle/>
        <a:p>
          <a:endParaRPr lang="en-GB"/>
        </a:p>
      </dgm:t>
    </dgm:pt>
    <dgm:pt modelId="{EAB27CAE-8ECC-4B68-9638-0D38A2290F8B}">
      <dgm:prSet phldrT="[Text]"/>
      <dgm:spPr/>
      <dgm:t>
        <a:bodyPr/>
        <a:lstStyle/>
        <a:p>
          <a:r>
            <a:rPr lang="en-US" dirty="0" smtClean="0"/>
            <a:t>Test</a:t>
          </a:r>
          <a:endParaRPr lang="en-GB" dirty="0"/>
        </a:p>
      </dgm:t>
    </dgm:pt>
    <dgm:pt modelId="{41A72167-B4D3-40F4-A9EB-238736849D1C}" type="parTrans" cxnId="{696A5B27-865D-4C63-9463-00C69E90961A}">
      <dgm:prSet/>
      <dgm:spPr/>
      <dgm:t>
        <a:bodyPr/>
        <a:lstStyle/>
        <a:p>
          <a:endParaRPr lang="en-GB"/>
        </a:p>
      </dgm:t>
    </dgm:pt>
    <dgm:pt modelId="{7A1F55AC-1FC6-4170-BC06-2F419E47837C}" type="sibTrans" cxnId="{696A5B27-865D-4C63-9463-00C69E90961A}">
      <dgm:prSet/>
      <dgm:spPr/>
      <dgm:t>
        <a:bodyPr/>
        <a:lstStyle/>
        <a:p>
          <a:endParaRPr lang="en-GB"/>
        </a:p>
      </dgm:t>
    </dgm:pt>
    <dgm:pt modelId="{F739EC2C-E230-4AED-9B70-099D51A7540F}">
      <dgm:prSet phldrT="[Text]"/>
      <dgm:spPr/>
      <dgm:t>
        <a:bodyPr/>
        <a:lstStyle/>
        <a:p>
          <a:endParaRPr lang="en-GB" dirty="0"/>
        </a:p>
      </dgm:t>
    </dgm:pt>
    <dgm:pt modelId="{E1689A81-C338-4935-B5E8-2C5DF48BA7F8}" type="parTrans" cxnId="{25127442-F515-4DE9-9C2F-DF5A30D11289}">
      <dgm:prSet/>
      <dgm:spPr/>
      <dgm:t>
        <a:bodyPr/>
        <a:lstStyle/>
        <a:p>
          <a:endParaRPr lang="en-GB"/>
        </a:p>
      </dgm:t>
    </dgm:pt>
    <dgm:pt modelId="{88C0FE58-5D2E-4C2D-B699-CEC7C90112F9}" type="sibTrans" cxnId="{25127442-F515-4DE9-9C2F-DF5A30D11289}">
      <dgm:prSet/>
      <dgm:spPr/>
      <dgm:t>
        <a:bodyPr/>
        <a:lstStyle/>
        <a:p>
          <a:endParaRPr lang="en-GB"/>
        </a:p>
      </dgm:t>
    </dgm:pt>
    <dgm:pt modelId="{28D91B0D-0488-4626-99A3-EFE5A5855AFE}">
      <dgm:prSet phldrT="[Text]"/>
      <dgm:spPr/>
      <dgm:t>
        <a:bodyPr/>
        <a:lstStyle/>
        <a:p>
          <a:r>
            <a:rPr lang="en-US" dirty="0" smtClean="0"/>
            <a:t>Update Notes.txt</a:t>
          </a:r>
          <a:endParaRPr lang="en-GB" dirty="0"/>
        </a:p>
      </dgm:t>
    </dgm:pt>
    <dgm:pt modelId="{D2BBF794-02E3-49EF-8554-17C73F390151}" type="parTrans" cxnId="{02757E15-F761-4CA9-992C-A677C0E837C6}">
      <dgm:prSet/>
      <dgm:spPr/>
      <dgm:t>
        <a:bodyPr/>
        <a:lstStyle/>
        <a:p>
          <a:endParaRPr lang="en-GB"/>
        </a:p>
      </dgm:t>
    </dgm:pt>
    <dgm:pt modelId="{8DF1A853-8B9F-4DF8-BA5F-C8A5341DC5C2}" type="sibTrans" cxnId="{02757E15-F761-4CA9-992C-A677C0E837C6}">
      <dgm:prSet/>
      <dgm:spPr/>
      <dgm:t>
        <a:bodyPr/>
        <a:lstStyle/>
        <a:p>
          <a:endParaRPr lang="en-GB"/>
        </a:p>
      </dgm:t>
    </dgm:pt>
    <dgm:pt modelId="{657D7AEC-50EC-4A6C-84CB-26D66F849A99}">
      <dgm:prSet phldrT="[Text]"/>
      <dgm:spPr/>
      <dgm:t>
        <a:bodyPr/>
        <a:lstStyle/>
        <a:p>
          <a:r>
            <a:rPr lang="en-US" dirty="0" smtClean="0"/>
            <a:t>Send pull request</a:t>
          </a:r>
          <a:endParaRPr lang="en-GB" dirty="0"/>
        </a:p>
      </dgm:t>
    </dgm:pt>
    <dgm:pt modelId="{FAFBAEDD-D796-4137-A3C9-BEF869D2DE4E}" type="parTrans" cxnId="{10E15DD4-379C-4473-9996-5C5D82F894D8}">
      <dgm:prSet/>
      <dgm:spPr/>
      <dgm:t>
        <a:bodyPr/>
        <a:lstStyle/>
        <a:p>
          <a:endParaRPr lang="en-GB"/>
        </a:p>
      </dgm:t>
    </dgm:pt>
    <dgm:pt modelId="{B5A8604C-F000-48EF-8617-6929D04DA585}" type="sibTrans" cxnId="{10E15DD4-379C-4473-9996-5C5D82F894D8}">
      <dgm:prSet/>
      <dgm:spPr/>
      <dgm:t>
        <a:bodyPr/>
        <a:lstStyle/>
        <a:p>
          <a:endParaRPr lang="en-GB"/>
        </a:p>
      </dgm:t>
    </dgm:pt>
    <dgm:pt modelId="{677FB2F0-BCB4-4E99-BDFB-B0800F4BFFB9}">
      <dgm:prSet phldrT="[Text]"/>
      <dgm:spPr/>
      <dgm:t>
        <a:bodyPr/>
        <a:lstStyle/>
        <a:p>
          <a:endParaRPr lang="en-GB" dirty="0"/>
        </a:p>
      </dgm:t>
    </dgm:pt>
    <dgm:pt modelId="{8C2F22EA-81FE-45EF-A649-1749EF7FB4C9}" type="parTrans" cxnId="{15B961C9-8493-48EF-B0F6-556197F3C532}">
      <dgm:prSet/>
      <dgm:spPr/>
      <dgm:t>
        <a:bodyPr/>
        <a:lstStyle/>
        <a:p>
          <a:endParaRPr lang="en-GB"/>
        </a:p>
      </dgm:t>
    </dgm:pt>
    <dgm:pt modelId="{424E4255-99AF-4634-BD22-F9FA5D2DB687}" type="sibTrans" cxnId="{15B961C9-8493-48EF-B0F6-556197F3C532}">
      <dgm:prSet/>
      <dgm:spPr/>
      <dgm:t>
        <a:bodyPr/>
        <a:lstStyle/>
        <a:p>
          <a:endParaRPr lang="en-GB"/>
        </a:p>
      </dgm:t>
    </dgm:pt>
    <dgm:pt modelId="{9DBE801D-6793-4FF5-9755-DCBC4217EBCB}" type="pres">
      <dgm:prSet presAssocID="{0FAF428D-2509-4F08-896D-D8201C1AD8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DCFA767-E9F8-43F3-A3DC-24A7232789BF}" type="pres">
      <dgm:prSet presAssocID="{D3A0DD20-B3B0-41DF-8DAD-844519E775DA}" presName="composite" presStyleCnt="0"/>
      <dgm:spPr/>
    </dgm:pt>
    <dgm:pt modelId="{93DC316F-1059-403E-B9F1-F04078BE0FF2}" type="pres">
      <dgm:prSet presAssocID="{D3A0DD20-B3B0-41DF-8DAD-844519E775D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CED518-1848-48C0-9169-1CB988744541}" type="pres">
      <dgm:prSet presAssocID="{D3A0DD20-B3B0-41DF-8DAD-844519E775DA}" presName="parSh" presStyleLbl="node1" presStyleIdx="0" presStyleCnt="3"/>
      <dgm:spPr/>
      <dgm:t>
        <a:bodyPr/>
        <a:lstStyle/>
        <a:p>
          <a:endParaRPr lang="en-GB"/>
        </a:p>
      </dgm:t>
    </dgm:pt>
    <dgm:pt modelId="{3AA7842D-4586-41A9-A0A3-570268C3C2F4}" type="pres">
      <dgm:prSet presAssocID="{D3A0DD20-B3B0-41DF-8DAD-844519E775D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9BC3AA-3FB4-45CF-AE19-AEDE78DF7543}" type="pres">
      <dgm:prSet presAssocID="{6D80E67E-B151-4C9D-9685-380668DB5C0F}" presName="sibTrans" presStyleLbl="sibTrans2D1" presStyleIdx="0" presStyleCnt="2"/>
      <dgm:spPr/>
      <dgm:t>
        <a:bodyPr/>
        <a:lstStyle/>
        <a:p>
          <a:endParaRPr lang="en-GB"/>
        </a:p>
      </dgm:t>
    </dgm:pt>
    <dgm:pt modelId="{80F23A50-A593-4663-85A0-439FD3F7B785}" type="pres">
      <dgm:prSet presAssocID="{6D80E67E-B151-4C9D-9685-380668DB5C0F}" presName="connTx" presStyleLbl="sibTrans2D1" presStyleIdx="0" presStyleCnt="2"/>
      <dgm:spPr/>
      <dgm:t>
        <a:bodyPr/>
        <a:lstStyle/>
        <a:p>
          <a:endParaRPr lang="en-GB"/>
        </a:p>
      </dgm:t>
    </dgm:pt>
    <dgm:pt modelId="{4E943D1C-B1B4-432F-81C0-70E0EA09D0DE}" type="pres">
      <dgm:prSet presAssocID="{2EF9A2F9-29FC-43F2-A50F-913E6575F72F}" presName="composite" presStyleCnt="0"/>
      <dgm:spPr/>
    </dgm:pt>
    <dgm:pt modelId="{00491986-E2A5-4FAD-B540-AD2DA08DFD11}" type="pres">
      <dgm:prSet presAssocID="{2EF9A2F9-29FC-43F2-A50F-913E6575F72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B45B06-8CCA-45B7-8C39-A3DE1C27C648}" type="pres">
      <dgm:prSet presAssocID="{2EF9A2F9-29FC-43F2-A50F-913E6575F72F}" presName="parSh" presStyleLbl="node1" presStyleIdx="1" presStyleCnt="3"/>
      <dgm:spPr/>
      <dgm:t>
        <a:bodyPr/>
        <a:lstStyle/>
        <a:p>
          <a:endParaRPr lang="en-GB"/>
        </a:p>
      </dgm:t>
    </dgm:pt>
    <dgm:pt modelId="{8294EEC5-CB5F-4E68-A868-ADAE75FE368F}" type="pres">
      <dgm:prSet presAssocID="{2EF9A2F9-29FC-43F2-A50F-913E6575F72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FD715E-D1C1-457B-8EBD-29FBE8BA3D04}" type="pres">
      <dgm:prSet presAssocID="{BA8A84C3-5053-4465-86B2-1546AD574D0E}" presName="sibTrans" presStyleLbl="sibTrans2D1" presStyleIdx="1" presStyleCnt="2"/>
      <dgm:spPr/>
      <dgm:t>
        <a:bodyPr/>
        <a:lstStyle/>
        <a:p>
          <a:endParaRPr lang="en-GB"/>
        </a:p>
      </dgm:t>
    </dgm:pt>
    <dgm:pt modelId="{5F4FF178-8EEF-4836-B168-0528BE5450D7}" type="pres">
      <dgm:prSet presAssocID="{BA8A84C3-5053-4465-86B2-1546AD574D0E}" presName="connTx" presStyleLbl="sibTrans2D1" presStyleIdx="1" presStyleCnt="2"/>
      <dgm:spPr/>
      <dgm:t>
        <a:bodyPr/>
        <a:lstStyle/>
        <a:p>
          <a:endParaRPr lang="en-GB"/>
        </a:p>
      </dgm:t>
    </dgm:pt>
    <dgm:pt modelId="{A7072372-657B-4405-A786-05F8985BEBBF}" type="pres">
      <dgm:prSet presAssocID="{360260C5-A303-4C87-9055-68220755EFFF}" presName="composite" presStyleCnt="0"/>
      <dgm:spPr/>
    </dgm:pt>
    <dgm:pt modelId="{224A3614-23E5-4A79-9848-B93FF74CAB3E}" type="pres">
      <dgm:prSet presAssocID="{360260C5-A303-4C87-9055-68220755EFF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6BB853-D64F-4147-B7EF-BA11118170C4}" type="pres">
      <dgm:prSet presAssocID="{360260C5-A303-4C87-9055-68220755EFFF}" presName="parSh" presStyleLbl="node1" presStyleIdx="2" presStyleCnt="3"/>
      <dgm:spPr/>
      <dgm:t>
        <a:bodyPr/>
        <a:lstStyle/>
        <a:p>
          <a:endParaRPr lang="en-GB"/>
        </a:p>
      </dgm:t>
    </dgm:pt>
    <dgm:pt modelId="{8F4DC370-A626-4216-81BF-5C06D8827FA5}" type="pres">
      <dgm:prSet presAssocID="{360260C5-A303-4C87-9055-68220755EFF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E15DD4-379C-4473-9996-5C5D82F894D8}" srcId="{360260C5-A303-4C87-9055-68220755EFFF}" destId="{657D7AEC-50EC-4A6C-84CB-26D66F849A99}" srcOrd="1" destOrd="0" parTransId="{FAFBAEDD-D796-4137-A3C9-BEF869D2DE4E}" sibTransId="{B5A8604C-F000-48EF-8617-6929D04DA585}"/>
    <dgm:cxn modelId="{E6D574BE-9292-499C-8484-C97B6CB61827}" type="presOf" srcId="{6D80E67E-B151-4C9D-9685-380668DB5C0F}" destId="{80F23A50-A593-4663-85A0-439FD3F7B785}" srcOrd="1" destOrd="0" presId="urn:microsoft.com/office/officeart/2005/8/layout/process3"/>
    <dgm:cxn modelId="{21ACD845-90BD-4D76-958C-68CBEBA115A6}" type="presOf" srcId="{BA8A84C3-5053-4465-86B2-1546AD574D0E}" destId="{98FD715E-D1C1-457B-8EBD-29FBE8BA3D04}" srcOrd="0" destOrd="0" presId="urn:microsoft.com/office/officeart/2005/8/layout/process3"/>
    <dgm:cxn modelId="{36481741-4041-4A93-9BF0-5FBA9B3C3C50}" type="presOf" srcId="{D3A0DD20-B3B0-41DF-8DAD-844519E775DA}" destId="{73CED518-1848-48C0-9169-1CB988744541}" srcOrd="1" destOrd="0" presId="urn:microsoft.com/office/officeart/2005/8/layout/process3"/>
    <dgm:cxn modelId="{FBFD1692-AF44-4076-8FD3-AF4FC86B166E}" type="presOf" srcId="{D3A0DD20-B3B0-41DF-8DAD-844519E775DA}" destId="{93DC316F-1059-403E-B9F1-F04078BE0FF2}" srcOrd="0" destOrd="0" presId="urn:microsoft.com/office/officeart/2005/8/layout/process3"/>
    <dgm:cxn modelId="{4DC56C83-2DD1-408B-B6EF-FB6872E5BC7B}" type="presOf" srcId="{657D7AEC-50EC-4A6C-84CB-26D66F849A99}" destId="{8F4DC370-A626-4216-81BF-5C06D8827FA5}" srcOrd="0" destOrd="1" presId="urn:microsoft.com/office/officeart/2005/8/layout/process3"/>
    <dgm:cxn modelId="{243A278B-FB0A-4580-AFE5-FAECBF5FB60D}" srcId="{2EF9A2F9-29FC-43F2-A50F-913E6575F72F}" destId="{AD17508D-B12C-49CD-B1C3-3D54E5CC5B99}" srcOrd="0" destOrd="0" parTransId="{A793BC32-A5CD-4C82-A635-2A3EABC97BE0}" sibTransId="{D7C42BB0-8305-4829-BD76-6D3DAB2D8EB9}"/>
    <dgm:cxn modelId="{0C71B5D5-4C06-49EB-865D-3ABABAD4C0BD}" type="presOf" srcId="{5B070886-6B58-4397-AFCD-C2040A90380D}" destId="{3AA7842D-4586-41A9-A0A3-570268C3C2F4}" srcOrd="0" destOrd="1" presId="urn:microsoft.com/office/officeart/2005/8/layout/process3"/>
    <dgm:cxn modelId="{D60E6753-E6E0-4B3D-908C-2A11884D654D}" type="presOf" srcId="{360260C5-A303-4C87-9055-68220755EFFF}" destId="{224A3614-23E5-4A79-9848-B93FF74CAB3E}" srcOrd="0" destOrd="0" presId="urn:microsoft.com/office/officeart/2005/8/layout/process3"/>
    <dgm:cxn modelId="{1EE4B939-08C9-47CF-B1F1-8376B0824699}" type="presOf" srcId="{BA8A84C3-5053-4465-86B2-1546AD574D0E}" destId="{5F4FF178-8EEF-4836-B168-0528BE5450D7}" srcOrd="1" destOrd="0" presId="urn:microsoft.com/office/officeart/2005/8/layout/process3"/>
    <dgm:cxn modelId="{7F558564-14B7-404A-B879-4FD179E80045}" type="presOf" srcId="{6D80E67E-B151-4C9D-9685-380668DB5C0F}" destId="{EF9BC3AA-3FB4-45CF-AE19-AEDE78DF7543}" srcOrd="0" destOrd="0" presId="urn:microsoft.com/office/officeart/2005/8/layout/process3"/>
    <dgm:cxn modelId="{68217214-A0B6-472D-A454-E6DA14A598F7}" type="presOf" srcId="{EAB27CAE-8ECC-4B68-9638-0D38A2290F8B}" destId="{8294EEC5-CB5F-4E68-A868-ADAE75FE368F}" srcOrd="0" destOrd="1" presId="urn:microsoft.com/office/officeart/2005/8/layout/process3"/>
    <dgm:cxn modelId="{25127442-F515-4DE9-9C2F-DF5A30D11289}" srcId="{2EF9A2F9-29FC-43F2-A50F-913E6575F72F}" destId="{F739EC2C-E230-4AED-9B70-099D51A7540F}" srcOrd="3" destOrd="0" parTransId="{E1689A81-C338-4935-B5E8-2C5DF48BA7F8}" sibTransId="{88C0FE58-5D2E-4C2D-B699-CEC7C90112F9}"/>
    <dgm:cxn modelId="{8369BECC-0B8F-4C19-BAFF-A3E3A1209DDC}" type="presOf" srcId="{8B8ACFCA-6423-42B7-87B0-B9D16EC930D0}" destId="{3AA7842D-4586-41A9-A0A3-570268C3C2F4}" srcOrd="0" destOrd="0" presId="urn:microsoft.com/office/officeart/2005/8/layout/process3"/>
    <dgm:cxn modelId="{30DBDDFE-B41A-4C4F-8392-7539F2398E88}" type="presOf" srcId="{AD17508D-B12C-49CD-B1C3-3D54E5CC5B99}" destId="{8294EEC5-CB5F-4E68-A868-ADAE75FE368F}" srcOrd="0" destOrd="0" presId="urn:microsoft.com/office/officeart/2005/8/layout/process3"/>
    <dgm:cxn modelId="{696A5B27-865D-4C63-9463-00C69E90961A}" srcId="{2EF9A2F9-29FC-43F2-A50F-913E6575F72F}" destId="{EAB27CAE-8ECC-4B68-9638-0D38A2290F8B}" srcOrd="1" destOrd="0" parTransId="{41A72167-B4D3-40F4-A9EB-238736849D1C}" sibTransId="{7A1F55AC-1FC6-4170-BC06-2F419E47837C}"/>
    <dgm:cxn modelId="{6AB2F953-4707-4EF0-B1A5-2FAE9D783DF2}" type="presOf" srcId="{2EF9A2F9-29FC-43F2-A50F-913E6575F72F}" destId="{25B45B06-8CCA-45B7-8C39-A3DE1C27C648}" srcOrd="1" destOrd="0" presId="urn:microsoft.com/office/officeart/2005/8/layout/process3"/>
    <dgm:cxn modelId="{02757E15-F761-4CA9-992C-A677C0E837C6}" srcId="{2EF9A2F9-29FC-43F2-A50F-913E6575F72F}" destId="{28D91B0D-0488-4626-99A3-EFE5A5855AFE}" srcOrd="2" destOrd="0" parTransId="{D2BBF794-02E3-49EF-8554-17C73F390151}" sibTransId="{8DF1A853-8B9F-4DF8-BA5F-C8A5341DC5C2}"/>
    <dgm:cxn modelId="{5FA0D589-B326-4F4D-8F33-F47B3CBA6B62}" srcId="{D3A0DD20-B3B0-41DF-8DAD-844519E775DA}" destId="{5A83004C-6219-4059-8FED-86F2EB08AD17}" srcOrd="2" destOrd="0" parTransId="{3A341FB4-8B36-40EB-AE08-0070285C4BAD}" sibTransId="{FA9150B9-9AD5-478D-958A-F731D2AE3328}"/>
    <dgm:cxn modelId="{0C93B6BE-F455-45EF-828C-1BC2BDF88478}" type="presOf" srcId="{F739EC2C-E230-4AED-9B70-099D51A7540F}" destId="{8294EEC5-CB5F-4E68-A868-ADAE75FE368F}" srcOrd="0" destOrd="3" presId="urn:microsoft.com/office/officeart/2005/8/layout/process3"/>
    <dgm:cxn modelId="{CFFC7D76-9C0F-4245-8BE0-1C2AFD3B98A1}" srcId="{D3A0DD20-B3B0-41DF-8DAD-844519E775DA}" destId="{5B070886-6B58-4397-AFCD-C2040A90380D}" srcOrd="1" destOrd="0" parTransId="{2176B25E-87D2-42F8-926B-0B35C1E0A893}" sibTransId="{EF22927C-4773-4D90-A35E-7DD7FCC61F66}"/>
    <dgm:cxn modelId="{A15E168E-2702-4BA9-94FC-A9C8A7958ABC}" srcId="{0FAF428D-2509-4F08-896D-D8201C1AD8E0}" destId="{D3A0DD20-B3B0-41DF-8DAD-844519E775DA}" srcOrd="0" destOrd="0" parTransId="{AE2E0CAB-22D8-491B-B0FB-67F404EE971C}" sibTransId="{6D80E67E-B151-4C9D-9685-380668DB5C0F}"/>
    <dgm:cxn modelId="{E7AC25B0-66AE-4DD6-A7D0-9F9D07F52C88}" type="presOf" srcId="{28D91B0D-0488-4626-99A3-EFE5A5855AFE}" destId="{8294EEC5-CB5F-4E68-A868-ADAE75FE368F}" srcOrd="0" destOrd="2" presId="urn:microsoft.com/office/officeart/2005/8/layout/process3"/>
    <dgm:cxn modelId="{88F90BB9-F6C2-4E00-B51A-F7DBA6986537}" type="presOf" srcId="{2EF9A2F9-29FC-43F2-A50F-913E6575F72F}" destId="{00491986-E2A5-4FAD-B540-AD2DA08DFD11}" srcOrd="0" destOrd="0" presId="urn:microsoft.com/office/officeart/2005/8/layout/process3"/>
    <dgm:cxn modelId="{48114164-BCDB-43DC-B07F-C63402644D5B}" srcId="{0FAF428D-2509-4F08-896D-D8201C1AD8E0}" destId="{2EF9A2F9-29FC-43F2-A50F-913E6575F72F}" srcOrd="1" destOrd="0" parTransId="{835BDA93-56B0-45C8-854C-2BCD3267A395}" sibTransId="{BA8A84C3-5053-4465-86B2-1546AD574D0E}"/>
    <dgm:cxn modelId="{9DF4C384-D467-4201-AFE2-EF292932710C}" srcId="{0FAF428D-2509-4F08-896D-D8201C1AD8E0}" destId="{360260C5-A303-4C87-9055-68220755EFFF}" srcOrd="2" destOrd="0" parTransId="{6A575946-A8EF-44CA-B384-D857E5D17699}" sibTransId="{057B6288-3BA2-4471-B4C7-DFC1E1637783}"/>
    <dgm:cxn modelId="{7D1FC1EE-7E4D-4FA3-8D2B-B69E214A3F7F}" srcId="{D3A0DD20-B3B0-41DF-8DAD-844519E775DA}" destId="{8B8ACFCA-6423-42B7-87B0-B9D16EC930D0}" srcOrd="0" destOrd="0" parTransId="{26DAB7FB-CB54-45F8-B61F-D30D0B5C207D}" sibTransId="{315B0B43-591F-461B-A7EA-7EB000B7F8DF}"/>
    <dgm:cxn modelId="{B835E8D8-688B-4FE5-8CF8-AB1D7306DBE8}" srcId="{360260C5-A303-4C87-9055-68220755EFFF}" destId="{666BD5B8-CD82-4DE5-9D3E-F8413B48B6C3}" srcOrd="0" destOrd="0" parTransId="{B19D2B38-D336-4E9E-8584-CFD08E2E0102}" sibTransId="{C717C3A5-0619-4661-B850-7686EB1210BA}"/>
    <dgm:cxn modelId="{0378F7DB-9346-4B4B-AD4D-C2F4380084E1}" type="presOf" srcId="{0FAF428D-2509-4F08-896D-D8201C1AD8E0}" destId="{9DBE801D-6793-4FF5-9755-DCBC4217EBCB}" srcOrd="0" destOrd="0" presId="urn:microsoft.com/office/officeart/2005/8/layout/process3"/>
    <dgm:cxn modelId="{C9110225-BDA9-497B-8BC7-BDCFF93B4A9D}" type="presOf" srcId="{5A83004C-6219-4059-8FED-86F2EB08AD17}" destId="{3AA7842D-4586-41A9-A0A3-570268C3C2F4}" srcOrd="0" destOrd="2" presId="urn:microsoft.com/office/officeart/2005/8/layout/process3"/>
    <dgm:cxn modelId="{04AD1080-1380-4622-8DAF-36512ECE791B}" type="presOf" srcId="{360260C5-A303-4C87-9055-68220755EFFF}" destId="{996BB853-D64F-4147-B7EF-BA11118170C4}" srcOrd="1" destOrd="0" presId="urn:microsoft.com/office/officeart/2005/8/layout/process3"/>
    <dgm:cxn modelId="{345C5943-50E5-4675-B80F-4019A3D3EFC6}" type="presOf" srcId="{666BD5B8-CD82-4DE5-9D3E-F8413B48B6C3}" destId="{8F4DC370-A626-4216-81BF-5C06D8827FA5}" srcOrd="0" destOrd="0" presId="urn:microsoft.com/office/officeart/2005/8/layout/process3"/>
    <dgm:cxn modelId="{A712A5E3-3F96-417B-8B80-B4009707525E}" type="presOf" srcId="{677FB2F0-BCB4-4E99-BDFB-B0800F4BFFB9}" destId="{8F4DC370-A626-4216-81BF-5C06D8827FA5}" srcOrd="0" destOrd="2" presId="urn:microsoft.com/office/officeart/2005/8/layout/process3"/>
    <dgm:cxn modelId="{15B961C9-8493-48EF-B0F6-556197F3C532}" srcId="{360260C5-A303-4C87-9055-68220755EFFF}" destId="{677FB2F0-BCB4-4E99-BDFB-B0800F4BFFB9}" srcOrd="2" destOrd="0" parTransId="{8C2F22EA-81FE-45EF-A649-1749EF7FB4C9}" sibTransId="{424E4255-99AF-4634-BD22-F9FA5D2DB687}"/>
    <dgm:cxn modelId="{6F999431-829F-4CCB-814D-435ECB7DB2FD}" type="presParOf" srcId="{9DBE801D-6793-4FF5-9755-DCBC4217EBCB}" destId="{CDCFA767-E9F8-43F3-A3DC-24A7232789BF}" srcOrd="0" destOrd="0" presId="urn:microsoft.com/office/officeart/2005/8/layout/process3"/>
    <dgm:cxn modelId="{4DCD9E26-C5B8-4AA0-8DE3-8EC3C3523322}" type="presParOf" srcId="{CDCFA767-E9F8-43F3-A3DC-24A7232789BF}" destId="{93DC316F-1059-403E-B9F1-F04078BE0FF2}" srcOrd="0" destOrd="0" presId="urn:microsoft.com/office/officeart/2005/8/layout/process3"/>
    <dgm:cxn modelId="{395A750F-E3E5-4E13-9BB6-E338FF485CDE}" type="presParOf" srcId="{CDCFA767-E9F8-43F3-A3DC-24A7232789BF}" destId="{73CED518-1848-48C0-9169-1CB988744541}" srcOrd="1" destOrd="0" presId="urn:microsoft.com/office/officeart/2005/8/layout/process3"/>
    <dgm:cxn modelId="{4021C3CE-B333-42B4-AC3C-A8C184E1D189}" type="presParOf" srcId="{CDCFA767-E9F8-43F3-A3DC-24A7232789BF}" destId="{3AA7842D-4586-41A9-A0A3-570268C3C2F4}" srcOrd="2" destOrd="0" presId="urn:microsoft.com/office/officeart/2005/8/layout/process3"/>
    <dgm:cxn modelId="{7BB4295C-A737-4F36-86F1-26F14BD1FBCA}" type="presParOf" srcId="{9DBE801D-6793-4FF5-9755-DCBC4217EBCB}" destId="{EF9BC3AA-3FB4-45CF-AE19-AEDE78DF7543}" srcOrd="1" destOrd="0" presId="urn:microsoft.com/office/officeart/2005/8/layout/process3"/>
    <dgm:cxn modelId="{EF938FC6-24D3-4C8A-8612-B828F3518014}" type="presParOf" srcId="{EF9BC3AA-3FB4-45CF-AE19-AEDE78DF7543}" destId="{80F23A50-A593-4663-85A0-439FD3F7B785}" srcOrd="0" destOrd="0" presId="urn:microsoft.com/office/officeart/2005/8/layout/process3"/>
    <dgm:cxn modelId="{259D48E0-725B-4721-BE2E-14F3E8F50D54}" type="presParOf" srcId="{9DBE801D-6793-4FF5-9755-DCBC4217EBCB}" destId="{4E943D1C-B1B4-432F-81C0-70E0EA09D0DE}" srcOrd="2" destOrd="0" presId="urn:microsoft.com/office/officeart/2005/8/layout/process3"/>
    <dgm:cxn modelId="{A28A5911-D3EC-49B1-B9DE-6909FBB89B96}" type="presParOf" srcId="{4E943D1C-B1B4-432F-81C0-70E0EA09D0DE}" destId="{00491986-E2A5-4FAD-B540-AD2DA08DFD11}" srcOrd="0" destOrd="0" presId="urn:microsoft.com/office/officeart/2005/8/layout/process3"/>
    <dgm:cxn modelId="{9C2E7D9B-1774-4628-A631-DFA2A06F565C}" type="presParOf" srcId="{4E943D1C-B1B4-432F-81C0-70E0EA09D0DE}" destId="{25B45B06-8CCA-45B7-8C39-A3DE1C27C648}" srcOrd="1" destOrd="0" presId="urn:microsoft.com/office/officeart/2005/8/layout/process3"/>
    <dgm:cxn modelId="{C345D1BE-C38E-4F66-8565-DADF1B854451}" type="presParOf" srcId="{4E943D1C-B1B4-432F-81C0-70E0EA09D0DE}" destId="{8294EEC5-CB5F-4E68-A868-ADAE75FE368F}" srcOrd="2" destOrd="0" presId="urn:microsoft.com/office/officeart/2005/8/layout/process3"/>
    <dgm:cxn modelId="{FC68B25F-1692-4A5A-9762-06E58FEBD09B}" type="presParOf" srcId="{9DBE801D-6793-4FF5-9755-DCBC4217EBCB}" destId="{98FD715E-D1C1-457B-8EBD-29FBE8BA3D04}" srcOrd="3" destOrd="0" presId="urn:microsoft.com/office/officeart/2005/8/layout/process3"/>
    <dgm:cxn modelId="{59F184C2-D13C-4BB6-BA80-2F05A2FA049A}" type="presParOf" srcId="{98FD715E-D1C1-457B-8EBD-29FBE8BA3D04}" destId="{5F4FF178-8EEF-4836-B168-0528BE5450D7}" srcOrd="0" destOrd="0" presId="urn:microsoft.com/office/officeart/2005/8/layout/process3"/>
    <dgm:cxn modelId="{2B2F423C-DD53-4758-AC8A-9907A1972B75}" type="presParOf" srcId="{9DBE801D-6793-4FF5-9755-DCBC4217EBCB}" destId="{A7072372-657B-4405-A786-05F8985BEBBF}" srcOrd="4" destOrd="0" presId="urn:microsoft.com/office/officeart/2005/8/layout/process3"/>
    <dgm:cxn modelId="{03839033-58C6-40F5-8FC9-8401AE1C93B8}" type="presParOf" srcId="{A7072372-657B-4405-A786-05F8985BEBBF}" destId="{224A3614-23E5-4A79-9848-B93FF74CAB3E}" srcOrd="0" destOrd="0" presId="urn:microsoft.com/office/officeart/2005/8/layout/process3"/>
    <dgm:cxn modelId="{331B570B-A3B8-434C-A35B-71A1FFAE2ACF}" type="presParOf" srcId="{A7072372-657B-4405-A786-05F8985BEBBF}" destId="{996BB853-D64F-4147-B7EF-BA11118170C4}" srcOrd="1" destOrd="0" presId="urn:microsoft.com/office/officeart/2005/8/layout/process3"/>
    <dgm:cxn modelId="{7231B66E-253A-475D-B887-F00E386DFF95}" type="presParOf" srcId="{A7072372-657B-4405-A786-05F8985BEBBF}" destId="{8F4DC370-A626-4216-81BF-5C06D8827F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4345A-7080-4BA6-A476-9CBDCD3ACA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B4094BD-56BD-4E97-896A-0E69758DEE2E}">
      <dgm:prSet phldrT="[Text]"/>
      <dgm:spPr/>
      <dgm:t>
        <a:bodyPr/>
        <a:lstStyle/>
        <a:p>
          <a:r>
            <a:rPr lang="en-US" dirty="0" smtClean="0"/>
            <a:t>Pull Request</a:t>
          </a:r>
          <a:endParaRPr lang="en-GB" dirty="0"/>
        </a:p>
      </dgm:t>
    </dgm:pt>
    <dgm:pt modelId="{ACF35B8B-D630-4E22-800A-708B2DAD899B}" type="parTrans" cxnId="{D5C6F79A-5D2A-45C9-AF7A-4964C537E910}">
      <dgm:prSet/>
      <dgm:spPr/>
      <dgm:t>
        <a:bodyPr/>
        <a:lstStyle/>
        <a:p>
          <a:endParaRPr lang="en-GB"/>
        </a:p>
      </dgm:t>
    </dgm:pt>
    <dgm:pt modelId="{C4EA2CB3-2995-4ADE-8E06-86BB1A2F6D51}" type="sibTrans" cxnId="{D5C6F79A-5D2A-45C9-AF7A-4964C537E910}">
      <dgm:prSet/>
      <dgm:spPr/>
      <dgm:t>
        <a:bodyPr/>
        <a:lstStyle/>
        <a:p>
          <a:endParaRPr lang="en-GB"/>
        </a:p>
      </dgm:t>
    </dgm:pt>
    <dgm:pt modelId="{0A887FBC-F4AC-49A1-BEA7-CE6C7210F6BA}">
      <dgm:prSet phldrT="[Text]"/>
      <dgm:spPr/>
      <dgm:t>
        <a:bodyPr/>
        <a:lstStyle/>
        <a:p>
          <a:r>
            <a:rPr lang="en-US" dirty="0" smtClean="0"/>
            <a:t>Is there comprehensive documentation?</a:t>
          </a:r>
          <a:endParaRPr lang="en-GB" dirty="0"/>
        </a:p>
      </dgm:t>
    </dgm:pt>
    <dgm:pt modelId="{55EC3282-C431-4C17-8002-27E9CE5BE5AD}" type="parTrans" cxnId="{2AE00444-38C6-4FEF-9F18-B782B6571E4E}">
      <dgm:prSet/>
      <dgm:spPr/>
      <dgm:t>
        <a:bodyPr/>
        <a:lstStyle/>
        <a:p>
          <a:endParaRPr lang="en-GB"/>
        </a:p>
      </dgm:t>
    </dgm:pt>
    <dgm:pt modelId="{F35C2CFA-0E4A-4A12-9972-E795A9B8BD4A}" type="sibTrans" cxnId="{2AE00444-38C6-4FEF-9F18-B782B6571E4E}">
      <dgm:prSet/>
      <dgm:spPr/>
      <dgm:t>
        <a:bodyPr/>
        <a:lstStyle/>
        <a:p>
          <a:endParaRPr lang="en-GB"/>
        </a:p>
      </dgm:t>
    </dgm:pt>
    <dgm:pt modelId="{6240A620-C2DA-46F1-841E-6D595E52F52F}">
      <dgm:prSet phldrT="[Text]"/>
      <dgm:spPr/>
      <dgm:t>
        <a:bodyPr/>
        <a:lstStyle/>
        <a:p>
          <a:r>
            <a:rPr lang="en-US" dirty="0" smtClean="0"/>
            <a:t>Do we know how to check the new version of this package?</a:t>
          </a:r>
          <a:endParaRPr lang="en-GB" dirty="0"/>
        </a:p>
      </dgm:t>
    </dgm:pt>
    <dgm:pt modelId="{5F36CCD8-781B-45AA-88A2-BD3CF0783EAD}" type="parTrans" cxnId="{075E046C-FC11-4BB1-AA1D-6C2A13D7F03F}">
      <dgm:prSet/>
      <dgm:spPr/>
      <dgm:t>
        <a:bodyPr/>
        <a:lstStyle/>
        <a:p>
          <a:endParaRPr lang="en-GB"/>
        </a:p>
      </dgm:t>
    </dgm:pt>
    <dgm:pt modelId="{BB55752E-22D8-45F7-92AC-0CB434E4C0F6}" type="sibTrans" cxnId="{075E046C-FC11-4BB1-AA1D-6C2A13D7F03F}">
      <dgm:prSet/>
      <dgm:spPr/>
      <dgm:t>
        <a:bodyPr/>
        <a:lstStyle/>
        <a:p>
          <a:endParaRPr lang="en-GB"/>
        </a:p>
      </dgm:t>
    </dgm:pt>
    <dgm:pt modelId="{8F22843C-9397-4D29-BAE9-547D6EDB2AFF}">
      <dgm:prSet phldrT="[Text]"/>
      <dgm:spPr/>
      <dgm:t>
        <a:bodyPr/>
        <a:lstStyle/>
        <a:p>
          <a:r>
            <a:rPr lang="en-US" dirty="0" smtClean="0"/>
            <a:t>Pull Locally</a:t>
          </a:r>
          <a:endParaRPr lang="en-GB" dirty="0"/>
        </a:p>
      </dgm:t>
    </dgm:pt>
    <dgm:pt modelId="{0FBD30F0-40B4-427C-BE8A-8E631C29794A}" type="parTrans" cxnId="{A4BB2754-1670-44F0-BE92-854ED2988352}">
      <dgm:prSet/>
      <dgm:spPr/>
      <dgm:t>
        <a:bodyPr/>
        <a:lstStyle/>
        <a:p>
          <a:endParaRPr lang="en-GB"/>
        </a:p>
      </dgm:t>
    </dgm:pt>
    <dgm:pt modelId="{E8F62CA5-5E3B-42B3-BFD4-01F9DCEF27D8}" type="sibTrans" cxnId="{A4BB2754-1670-44F0-BE92-854ED2988352}">
      <dgm:prSet/>
      <dgm:spPr/>
      <dgm:t>
        <a:bodyPr/>
        <a:lstStyle/>
        <a:p>
          <a:endParaRPr lang="en-GB"/>
        </a:p>
      </dgm:t>
    </dgm:pt>
    <dgm:pt modelId="{D2A0234C-533E-4C79-9677-8F74AD5E6680}">
      <dgm:prSet phldrT="[Text]"/>
      <dgm:spPr/>
      <dgm:t>
        <a:bodyPr/>
        <a:lstStyle/>
        <a:p>
          <a:r>
            <a:rPr lang="en-US" dirty="0" smtClean="0"/>
            <a:t>Test</a:t>
          </a:r>
          <a:endParaRPr lang="en-GB" dirty="0"/>
        </a:p>
      </dgm:t>
    </dgm:pt>
    <dgm:pt modelId="{B01A3412-3698-4499-9C50-D1501DDFB894}" type="parTrans" cxnId="{AE669525-A2B0-4A3D-91F6-CF44914719DE}">
      <dgm:prSet/>
      <dgm:spPr/>
      <dgm:t>
        <a:bodyPr/>
        <a:lstStyle/>
        <a:p>
          <a:endParaRPr lang="en-GB"/>
        </a:p>
      </dgm:t>
    </dgm:pt>
    <dgm:pt modelId="{F8707551-70A9-4A3B-BA78-568660C54392}" type="sibTrans" cxnId="{AE669525-A2B0-4A3D-91F6-CF44914719DE}">
      <dgm:prSet/>
      <dgm:spPr/>
      <dgm:t>
        <a:bodyPr/>
        <a:lstStyle/>
        <a:p>
          <a:endParaRPr lang="en-GB"/>
        </a:p>
      </dgm:t>
    </dgm:pt>
    <dgm:pt modelId="{13FC4CC0-F31B-49C1-A6A3-68A3C83D9944}">
      <dgm:prSet phldrT="[Text]"/>
      <dgm:spPr/>
      <dgm:t>
        <a:bodyPr/>
        <a:lstStyle/>
        <a:p>
          <a:r>
            <a:rPr lang="en-US" dirty="0" smtClean="0"/>
            <a:t>Integrate</a:t>
          </a:r>
          <a:endParaRPr lang="en-GB" dirty="0"/>
        </a:p>
      </dgm:t>
    </dgm:pt>
    <dgm:pt modelId="{45C3C0A2-EF6A-47C7-87CD-D33F15C1432D}" type="parTrans" cxnId="{51363701-BF0A-4D63-9744-36AFD6F6B954}">
      <dgm:prSet/>
      <dgm:spPr/>
      <dgm:t>
        <a:bodyPr/>
        <a:lstStyle/>
        <a:p>
          <a:endParaRPr lang="en-GB"/>
        </a:p>
      </dgm:t>
    </dgm:pt>
    <dgm:pt modelId="{4D709712-6070-47F9-8CF1-7AFBAEAB6B69}" type="sibTrans" cxnId="{51363701-BF0A-4D63-9744-36AFD6F6B954}">
      <dgm:prSet/>
      <dgm:spPr/>
      <dgm:t>
        <a:bodyPr/>
        <a:lstStyle/>
        <a:p>
          <a:endParaRPr lang="en-GB"/>
        </a:p>
      </dgm:t>
    </dgm:pt>
    <dgm:pt modelId="{7B9ED3F6-5332-44CA-88AE-F516CE64D1D8}">
      <dgm:prSet phldrT="[Text]"/>
      <dgm:spPr/>
      <dgm:t>
        <a:bodyPr/>
        <a:lstStyle/>
        <a:p>
          <a:r>
            <a:rPr lang="en-US" dirty="0" smtClean="0"/>
            <a:t>Push to official Tree</a:t>
          </a:r>
          <a:endParaRPr lang="en-GB" dirty="0"/>
        </a:p>
      </dgm:t>
    </dgm:pt>
    <dgm:pt modelId="{8DF360A8-F44A-4594-A934-08A828A39ABE}" type="parTrans" cxnId="{1225EBB7-D4EA-4504-AFC1-CA2C8D7E1B7A}">
      <dgm:prSet/>
      <dgm:spPr/>
      <dgm:t>
        <a:bodyPr/>
        <a:lstStyle/>
        <a:p>
          <a:endParaRPr lang="en-GB"/>
        </a:p>
      </dgm:t>
    </dgm:pt>
    <dgm:pt modelId="{FCC62290-50D8-4BB1-82C9-5B5B424D2A82}" type="sibTrans" cxnId="{1225EBB7-D4EA-4504-AFC1-CA2C8D7E1B7A}">
      <dgm:prSet/>
      <dgm:spPr/>
      <dgm:t>
        <a:bodyPr/>
        <a:lstStyle/>
        <a:p>
          <a:endParaRPr lang="en-GB"/>
        </a:p>
      </dgm:t>
    </dgm:pt>
    <dgm:pt modelId="{B8C6D2DA-6DED-489B-9B79-CF40B537AD20}">
      <dgm:prSet phldrT="[Text]"/>
      <dgm:spPr/>
      <dgm:t>
        <a:bodyPr/>
        <a:lstStyle/>
        <a:p>
          <a:r>
            <a:rPr lang="en-US" dirty="0" smtClean="0"/>
            <a:t>Watchers (on </a:t>
          </a:r>
          <a:r>
            <a:rPr lang="en-US" dirty="0" err="1" smtClean="0"/>
            <a:t>github</a:t>
          </a:r>
          <a:r>
            <a:rPr lang="en-US" dirty="0" smtClean="0"/>
            <a:t>) are alerted</a:t>
          </a:r>
          <a:endParaRPr lang="en-GB" dirty="0"/>
        </a:p>
      </dgm:t>
    </dgm:pt>
    <dgm:pt modelId="{6B070205-BBB0-4829-AB63-36BE124A0CF4}" type="parTrans" cxnId="{D14E248D-5515-4170-886C-21F4B14DEBDD}">
      <dgm:prSet/>
      <dgm:spPr/>
      <dgm:t>
        <a:bodyPr/>
        <a:lstStyle/>
        <a:p>
          <a:endParaRPr lang="en-GB"/>
        </a:p>
      </dgm:t>
    </dgm:pt>
    <dgm:pt modelId="{9AB86C4D-3A68-4258-9092-A1184D2D88CD}" type="sibTrans" cxnId="{D14E248D-5515-4170-886C-21F4B14DEBDD}">
      <dgm:prSet/>
      <dgm:spPr/>
      <dgm:t>
        <a:bodyPr/>
        <a:lstStyle/>
        <a:p>
          <a:endParaRPr lang="en-GB"/>
        </a:p>
      </dgm:t>
    </dgm:pt>
    <dgm:pt modelId="{DAD71077-8F8D-47E9-A4F7-0EB524274FBA}">
      <dgm:prSet phldrT="[Text]"/>
      <dgm:spPr/>
      <dgm:t>
        <a:bodyPr/>
        <a:lstStyle/>
        <a:p>
          <a:r>
            <a:rPr lang="en-US" dirty="0" smtClean="0"/>
            <a:t>Nice email might be sent if necessary</a:t>
          </a:r>
          <a:endParaRPr lang="en-GB" dirty="0"/>
        </a:p>
      </dgm:t>
    </dgm:pt>
    <dgm:pt modelId="{88E6B3DA-026C-4293-BC50-2F0F6BCF7291}" type="parTrans" cxnId="{9C7A9EC4-0668-4E5C-BDD8-096806E4854C}">
      <dgm:prSet/>
      <dgm:spPr/>
      <dgm:t>
        <a:bodyPr/>
        <a:lstStyle/>
        <a:p>
          <a:endParaRPr lang="en-GB"/>
        </a:p>
      </dgm:t>
    </dgm:pt>
    <dgm:pt modelId="{2BCE20F8-F50B-482D-A3A5-F576BE20EE34}" type="sibTrans" cxnId="{9C7A9EC4-0668-4E5C-BDD8-096806E4854C}">
      <dgm:prSet/>
      <dgm:spPr/>
      <dgm:t>
        <a:bodyPr/>
        <a:lstStyle/>
        <a:p>
          <a:endParaRPr lang="en-GB"/>
        </a:p>
      </dgm:t>
    </dgm:pt>
    <dgm:pt modelId="{8FAD3390-1B8E-4FC9-8CF9-BFCE371173B0}">
      <dgm:prSet phldrT="[Text]"/>
      <dgm:spPr/>
      <dgm:t>
        <a:bodyPr/>
        <a:lstStyle/>
        <a:p>
          <a:r>
            <a:rPr lang="en-US" dirty="0" smtClean="0"/>
            <a:t>Increment .</a:t>
          </a:r>
          <a:r>
            <a:rPr lang="en-US" dirty="0" err="1" smtClean="0"/>
            <a:t>ver</a:t>
          </a:r>
          <a:r>
            <a:rPr lang="en-US" dirty="0" smtClean="0"/>
            <a:t> files</a:t>
          </a:r>
          <a:endParaRPr lang="en-GB" dirty="0"/>
        </a:p>
      </dgm:t>
    </dgm:pt>
    <dgm:pt modelId="{57B3CB90-CFD2-469C-9843-78A421F675D3}" type="parTrans" cxnId="{8B9DAFD8-363B-41FA-AAA1-562B5851D5E1}">
      <dgm:prSet/>
      <dgm:spPr/>
    </dgm:pt>
    <dgm:pt modelId="{DEC008E2-5912-432A-A433-5891CC71C90E}" type="sibTrans" cxnId="{8B9DAFD8-363B-41FA-AAA1-562B5851D5E1}">
      <dgm:prSet/>
      <dgm:spPr/>
    </dgm:pt>
    <dgm:pt modelId="{2BB9A19F-8B36-4717-8385-F9978167CC27}" type="pres">
      <dgm:prSet presAssocID="{8954345A-7080-4BA6-A476-9CBDCD3ACA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A4BE13E-AED0-43ED-A5C2-91B639DA6B7F}" type="pres">
      <dgm:prSet presAssocID="{3B4094BD-56BD-4E97-896A-0E69758DEE2E}" presName="composite" presStyleCnt="0"/>
      <dgm:spPr/>
    </dgm:pt>
    <dgm:pt modelId="{0A47C4E6-C8FF-40E9-AF86-9FB186296550}" type="pres">
      <dgm:prSet presAssocID="{3B4094BD-56BD-4E97-896A-0E69758DEE2E}" presName="parentText" presStyleLbl="alignNode1" presStyleIdx="0" presStyleCnt="3" custLinFactNeighborX="-13861" custLinFactNeighborY="332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0CB82C-88D7-432E-BD55-FF999628EBA5}" type="pres">
      <dgm:prSet presAssocID="{3B4094BD-56BD-4E97-896A-0E69758DEE2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39B188-E305-4DAD-8F47-5133D30F965C}" type="pres">
      <dgm:prSet presAssocID="{C4EA2CB3-2995-4ADE-8E06-86BB1A2F6D51}" presName="sp" presStyleCnt="0"/>
      <dgm:spPr/>
    </dgm:pt>
    <dgm:pt modelId="{1E974055-3D15-4BF1-A8BB-23757A15D87C}" type="pres">
      <dgm:prSet presAssocID="{8F22843C-9397-4D29-BAE9-547D6EDB2AFF}" presName="composite" presStyleCnt="0"/>
      <dgm:spPr/>
    </dgm:pt>
    <dgm:pt modelId="{08C78C63-63BE-4AD4-BFC2-14743C558603}" type="pres">
      <dgm:prSet presAssocID="{8F22843C-9397-4D29-BAE9-547D6EDB2AF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DB5156-2224-4249-9415-CDB0481BBFBD}" type="pres">
      <dgm:prSet presAssocID="{8F22843C-9397-4D29-BAE9-547D6EDB2AF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6F1024-A16C-4F05-9F9B-7B20DA47E582}" type="pres">
      <dgm:prSet presAssocID="{E8F62CA5-5E3B-42B3-BFD4-01F9DCEF27D8}" presName="sp" presStyleCnt="0"/>
      <dgm:spPr/>
    </dgm:pt>
    <dgm:pt modelId="{A1E6EEF8-0BFC-495A-B482-1BD5A6A4490C}" type="pres">
      <dgm:prSet presAssocID="{7B9ED3F6-5332-44CA-88AE-F516CE64D1D8}" presName="composite" presStyleCnt="0"/>
      <dgm:spPr/>
    </dgm:pt>
    <dgm:pt modelId="{47D06C80-CAAE-48D8-ADB6-32DBA82EFD6D}" type="pres">
      <dgm:prSet presAssocID="{7B9ED3F6-5332-44CA-88AE-F516CE64D1D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C572B0-8D83-4498-80D3-5BAC9FE19EBD}" type="pres">
      <dgm:prSet presAssocID="{7B9ED3F6-5332-44CA-88AE-F516CE64D1D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4E248D-5515-4170-886C-21F4B14DEBDD}" srcId="{7B9ED3F6-5332-44CA-88AE-F516CE64D1D8}" destId="{B8C6D2DA-6DED-489B-9B79-CF40B537AD20}" srcOrd="0" destOrd="0" parTransId="{6B070205-BBB0-4829-AB63-36BE124A0CF4}" sibTransId="{9AB86C4D-3A68-4258-9092-A1184D2D88CD}"/>
    <dgm:cxn modelId="{1225EBB7-D4EA-4504-AFC1-CA2C8D7E1B7A}" srcId="{8954345A-7080-4BA6-A476-9CBDCD3ACA44}" destId="{7B9ED3F6-5332-44CA-88AE-F516CE64D1D8}" srcOrd="2" destOrd="0" parTransId="{8DF360A8-F44A-4594-A934-08A828A39ABE}" sibTransId="{FCC62290-50D8-4BB1-82C9-5B5B424D2A82}"/>
    <dgm:cxn modelId="{D5C6F79A-5D2A-45C9-AF7A-4964C537E910}" srcId="{8954345A-7080-4BA6-A476-9CBDCD3ACA44}" destId="{3B4094BD-56BD-4E97-896A-0E69758DEE2E}" srcOrd="0" destOrd="0" parTransId="{ACF35B8B-D630-4E22-800A-708B2DAD899B}" sibTransId="{C4EA2CB3-2995-4ADE-8E06-86BB1A2F6D51}"/>
    <dgm:cxn modelId="{8B9DAFD8-363B-41FA-AAA1-562B5851D5E1}" srcId="{8F22843C-9397-4D29-BAE9-547D6EDB2AFF}" destId="{8FAD3390-1B8E-4FC9-8CF9-BFCE371173B0}" srcOrd="2" destOrd="0" parTransId="{57B3CB90-CFD2-469C-9843-78A421F675D3}" sibTransId="{DEC008E2-5912-432A-A433-5891CC71C90E}"/>
    <dgm:cxn modelId="{2B8F2822-23CE-4FA4-B0F7-FAB278F16B75}" type="presOf" srcId="{8F22843C-9397-4D29-BAE9-547D6EDB2AFF}" destId="{08C78C63-63BE-4AD4-BFC2-14743C558603}" srcOrd="0" destOrd="0" presId="urn:microsoft.com/office/officeart/2005/8/layout/chevron2"/>
    <dgm:cxn modelId="{84A3F0E3-609B-42A6-B2DE-F34766578B58}" type="presOf" srcId="{DAD71077-8F8D-47E9-A4F7-0EB524274FBA}" destId="{13C572B0-8D83-4498-80D3-5BAC9FE19EBD}" srcOrd="0" destOrd="1" presId="urn:microsoft.com/office/officeart/2005/8/layout/chevron2"/>
    <dgm:cxn modelId="{FC59B140-BBD7-4AB2-9762-F07016E33B1F}" type="presOf" srcId="{8FAD3390-1B8E-4FC9-8CF9-BFCE371173B0}" destId="{D9DB5156-2224-4249-9415-CDB0481BBFBD}" srcOrd="0" destOrd="2" presId="urn:microsoft.com/office/officeart/2005/8/layout/chevron2"/>
    <dgm:cxn modelId="{2AE00444-38C6-4FEF-9F18-B782B6571E4E}" srcId="{3B4094BD-56BD-4E97-896A-0E69758DEE2E}" destId="{0A887FBC-F4AC-49A1-BEA7-CE6C7210F6BA}" srcOrd="0" destOrd="0" parTransId="{55EC3282-C431-4C17-8002-27E9CE5BE5AD}" sibTransId="{F35C2CFA-0E4A-4A12-9972-E795A9B8BD4A}"/>
    <dgm:cxn modelId="{075E046C-FC11-4BB1-AA1D-6C2A13D7F03F}" srcId="{3B4094BD-56BD-4E97-896A-0E69758DEE2E}" destId="{6240A620-C2DA-46F1-841E-6D595E52F52F}" srcOrd="1" destOrd="0" parTransId="{5F36CCD8-781B-45AA-88A2-BD3CF0783EAD}" sibTransId="{BB55752E-22D8-45F7-92AC-0CB434E4C0F6}"/>
    <dgm:cxn modelId="{A4BB2754-1670-44F0-BE92-854ED2988352}" srcId="{8954345A-7080-4BA6-A476-9CBDCD3ACA44}" destId="{8F22843C-9397-4D29-BAE9-547D6EDB2AFF}" srcOrd="1" destOrd="0" parTransId="{0FBD30F0-40B4-427C-BE8A-8E631C29794A}" sibTransId="{E8F62CA5-5E3B-42B3-BFD4-01F9DCEF27D8}"/>
    <dgm:cxn modelId="{23BADBA1-2BA5-41BF-B4E8-6374F0F256E8}" type="presOf" srcId="{8954345A-7080-4BA6-A476-9CBDCD3ACA44}" destId="{2BB9A19F-8B36-4717-8385-F9978167CC27}" srcOrd="0" destOrd="0" presId="urn:microsoft.com/office/officeart/2005/8/layout/chevron2"/>
    <dgm:cxn modelId="{2745390B-5AA5-477D-8536-541BCDD80AF5}" type="presOf" srcId="{13FC4CC0-F31B-49C1-A6A3-68A3C83D9944}" destId="{D9DB5156-2224-4249-9415-CDB0481BBFBD}" srcOrd="0" destOrd="1" presId="urn:microsoft.com/office/officeart/2005/8/layout/chevron2"/>
    <dgm:cxn modelId="{7535C451-CF74-4827-BAF0-16B0E6F96A63}" type="presOf" srcId="{D2A0234C-533E-4C79-9677-8F74AD5E6680}" destId="{D9DB5156-2224-4249-9415-CDB0481BBFBD}" srcOrd="0" destOrd="0" presId="urn:microsoft.com/office/officeart/2005/8/layout/chevron2"/>
    <dgm:cxn modelId="{9C7A9EC4-0668-4E5C-BDD8-096806E4854C}" srcId="{7B9ED3F6-5332-44CA-88AE-F516CE64D1D8}" destId="{DAD71077-8F8D-47E9-A4F7-0EB524274FBA}" srcOrd="1" destOrd="0" parTransId="{88E6B3DA-026C-4293-BC50-2F0F6BCF7291}" sibTransId="{2BCE20F8-F50B-482D-A3A5-F576BE20EE34}"/>
    <dgm:cxn modelId="{51363701-BF0A-4D63-9744-36AFD6F6B954}" srcId="{8F22843C-9397-4D29-BAE9-547D6EDB2AFF}" destId="{13FC4CC0-F31B-49C1-A6A3-68A3C83D9944}" srcOrd="1" destOrd="0" parTransId="{45C3C0A2-EF6A-47C7-87CD-D33F15C1432D}" sibTransId="{4D709712-6070-47F9-8CF1-7AFBAEAB6B69}"/>
    <dgm:cxn modelId="{AE7945CC-F9D2-4EAC-896C-694C7A3AB986}" type="presOf" srcId="{6240A620-C2DA-46F1-841E-6D595E52F52F}" destId="{DB0CB82C-88D7-432E-BD55-FF999628EBA5}" srcOrd="0" destOrd="1" presId="urn:microsoft.com/office/officeart/2005/8/layout/chevron2"/>
    <dgm:cxn modelId="{B4CE82B6-BB1A-43ED-89C1-48E648730DC5}" type="presOf" srcId="{7B9ED3F6-5332-44CA-88AE-F516CE64D1D8}" destId="{47D06C80-CAAE-48D8-ADB6-32DBA82EFD6D}" srcOrd="0" destOrd="0" presId="urn:microsoft.com/office/officeart/2005/8/layout/chevron2"/>
    <dgm:cxn modelId="{AE669525-A2B0-4A3D-91F6-CF44914719DE}" srcId="{8F22843C-9397-4D29-BAE9-547D6EDB2AFF}" destId="{D2A0234C-533E-4C79-9677-8F74AD5E6680}" srcOrd="0" destOrd="0" parTransId="{B01A3412-3698-4499-9C50-D1501DDFB894}" sibTransId="{F8707551-70A9-4A3B-BA78-568660C54392}"/>
    <dgm:cxn modelId="{AFA6D387-42B2-47BC-87FF-5637DDDE0C8A}" type="presOf" srcId="{3B4094BD-56BD-4E97-896A-0E69758DEE2E}" destId="{0A47C4E6-C8FF-40E9-AF86-9FB186296550}" srcOrd="0" destOrd="0" presId="urn:microsoft.com/office/officeart/2005/8/layout/chevron2"/>
    <dgm:cxn modelId="{DE2FECA9-0E8F-4188-B0B1-9A73B110ED0F}" type="presOf" srcId="{B8C6D2DA-6DED-489B-9B79-CF40B537AD20}" destId="{13C572B0-8D83-4498-80D3-5BAC9FE19EBD}" srcOrd="0" destOrd="0" presId="urn:microsoft.com/office/officeart/2005/8/layout/chevron2"/>
    <dgm:cxn modelId="{F9E36099-38FB-4DD0-BCA7-E552D1BBEE79}" type="presOf" srcId="{0A887FBC-F4AC-49A1-BEA7-CE6C7210F6BA}" destId="{DB0CB82C-88D7-432E-BD55-FF999628EBA5}" srcOrd="0" destOrd="0" presId="urn:microsoft.com/office/officeart/2005/8/layout/chevron2"/>
    <dgm:cxn modelId="{0EC27033-1638-487A-88E8-D933BBFCFB3E}" type="presParOf" srcId="{2BB9A19F-8B36-4717-8385-F9978167CC27}" destId="{3A4BE13E-AED0-43ED-A5C2-91B639DA6B7F}" srcOrd="0" destOrd="0" presId="urn:microsoft.com/office/officeart/2005/8/layout/chevron2"/>
    <dgm:cxn modelId="{8AD782CE-5E78-433A-93B4-DE729A3C0DF6}" type="presParOf" srcId="{3A4BE13E-AED0-43ED-A5C2-91B639DA6B7F}" destId="{0A47C4E6-C8FF-40E9-AF86-9FB186296550}" srcOrd="0" destOrd="0" presId="urn:microsoft.com/office/officeart/2005/8/layout/chevron2"/>
    <dgm:cxn modelId="{2279A15A-CFB0-49BE-B065-1C73E471A5F0}" type="presParOf" srcId="{3A4BE13E-AED0-43ED-A5C2-91B639DA6B7F}" destId="{DB0CB82C-88D7-432E-BD55-FF999628EBA5}" srcOrd="1" destOrd="0" presId="urn:microsoft.com/office/officeart/2005/8/layout/chevron2"/>
    <dgm:cxn modelId="{A88AF70B-16E0-4209-A839-6F49B3BAE68D}" type="presParOf" srcId="{2BB9A19F-8B36-4717-8385-F9978167CC27}" destId="{5639B188-E305-4DAD-8F47-5133D30F965C}" srcOrd="1" destOrd="0" presId="urn:microsoft.com/office/officeart/2005/8/layout/chevron2"/>
    <dgm:cxn modelId="{93A011D0-1228-485A-A3E0-568AA2C0E2D3}" type="presParOf" srcId="{2BB9A19F-8B36-4717-8385-F9978167CC27}" destId="{1E974055-3D15-4BF1-A8BB-23757A15D87C}" srcOrd="2" destOrd="0" presId="urn:microsoft.com/office/officeart/2005/8/layout/chevron2"/>
    <dgm:cxn modelId="{EC0464EB-6CCB-417E-87AE-FF10361B2ABF}" type="presParOf" srcId="{1E974055-3D15-4BF1-A8BB-23757A15D87C}" destId="{08C78C63-63BE-4AD4-BFC2-14743C558603}" srcOrd="0" destOrd="0" presId="urn:microsoft.com/office/officeart/2005/8/layout/chevron2"/>
    <dgm:cxn modelId="{5893834A-FA4A-4369-A0A2-0CA91D3FC2B4}" type="presParOf" srcId="{1E974055-3D15-4BF1-A8BB-23757A15D87C}" destId="{D9DB5156-2224-4249-9415-CDB0481BBFBD}" srcOrd="1" destOrd="0" presId="urn:microsoft.com/office/officeart/2005/8/layout/chevron2"/>
    <dgm:cxn modelId="{8B388A1C-6042-40E7-B063-450AFC4E95E9}" type="presParOf" srcId="{2BB9A19F-8B36-4717-8385-F9978167CC27}" destId="{C56F1024-A16C-4F05-9F9B-7B20DA47E582}" srcOrd="3" destOrd="0" presId="urn:microsoft.com/office/officeart/2005/8/layout/chevron2"/>
    <dgm:cxn modelId="{5BC1266D-9043-4C65-92E5-5CE821107D72}" type="presParOf" srcId="{2BB9A19F-8B36-4717-8385-F9978167CC27}" destId="{A1E6EEF8-0BFC-495A-B482-1BD5A6A4490C}" srcOrd="4" destOrd="0" presId="urn:microsoft.com/office/officeart/2005/8/layout/chevron2"/>
    <dgm:cxn modelId="{F4341829-B4A2-4643-848A-0A214357E937}" type="presParOf" srcId="{A1E6EEF8-0BFC-495A-B482-1BD5A6A4490C}" destId="{47D06C80-CAAE-48D8-ADB6-32DBA82EFD6D}" srcOrd="0" destOrd="0" presId="urn:microsoft.com/office/officeart/2005/8/layout/chevron2"/>
    <dgm:cxn modelId="{4459BA6F-6801-4E04-939C-4BD7699BFA7F}" type="presParOf" srcId="{A1E6EEF8-0BFC-495A-B482-1BD5A6A4490C}" destId="{13C572B0-8D83-4498-80D3-5BAC9FE19E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C63C4-F883-4C81-B656-EF291DF92E25}">
      <dsp:nvSpPr>
        <dsp:cNvPr id="0" name=""/>
        <dsp:cNvSpPr/>
      </dsp:nvSpPr>
      <dsp:spPr>
        <a:xfrm>
          <a:off x="0" y="1992255"/>
          <a:ext cx="4286280" cy="653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Package (IAI) </a:t>
          </a:r>
          <a:endParaRPr lang="en-GB" sz="1600" kern="1200" dirty="0"/>
        </a:p>
      </dsp:txBody>
      <dsp:txXfrm>
        <a:off x="0" y="1992255"/>
        <a:ext cx="4286280" cy="353107"/>
      </dsp:txXfrm>
    </dsp:sp>
    <dsp:sp modelId="{270B1BCB-9FA3-4F38-9163-4FCD34A272C0}">
      <dsp:nvSpPr>
        <dsp:cNvPr id="0" name=""/>
        <dsp:cNvSpPr/>
      </dsp:nvSpPr>
      <dsp:spPr>
        <a:xfrm>
          <a:off x="0" y="2332284"/>
          <a:ext cx="4286280" cy="300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Increment Version files (.</a:t>
          </a:r>
          <a:r>
            <a:rPr lang="en-GB" sz="1600" kern="1200" dirty="0" err="1" smtClean="0"/>
            <a:t>ver</a:t>
          </a:r>
          <a:r>
            <a:rPr lang="en-GB" sz="1600" kern="1200" dirty="0" smtClean="0"/>
            <a:t>)</a:t>
          </a:r>
          <a:endParaRPr lang="en-GB" sz="1600" kern="1200" dirty="0"/>
        </a:p>
      </dsp:txBody>
      <dsp:txXfrm>
        <a:off x="0" y="2332284"/>
        <a:ext cx="4286280" cy="300795"/>
      </dsp:txXfrm>
    </dsp:sp>
    <dsp:sp modelId="{D88CD80A-186B-465F-B71A-AA8971086567}">
      <dsp:nvSpPr>
        <dsp:cNvPr id="0" name=""/>
        <dsp:cNvSpPr/>
      </dsp:nvSpPr>
      <dsp:spPr>
        <a:xfrm rot="10800000">
          <a:off x="0" y="996361"/>
          <a:ext cx="4286280" cy="1005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 Package</a:t>
          </a:r>
          <a:endParaRPr lang="en-GB" sz="1600" kern="1200" dirty="0"/>
        </a:p>
      </dsp:txBody>
      <dsp:txXfrm>
        <a:off x="0" y="996361"/>
        <a:ext cx="4286280" cy="353001"/>
      </dsp:txXfrm>
    </dsp:sp>
    <dsp:sp modelId="{732CC6AE-4188-491C-B26B-4A731FC2C11A}">
      <dsp:nvSpPr>
        <dsp:cNvPr id="0" name=""/>
        <dsp:cNvSpPr/>
      </dsp:nvSpPr>
      <dsp:spPr>
        <a:xfrm>
          <a:off x="0" y="1349363"/>
          <a:ext cx="4286280" cy="300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environment, Scripts &amp; </a:t>
          </a:r>
          <a:r>
            <a:rPr lang="en-US" sz="1600" kern="1200" dirty="0" smtClean="0"/>
            <a:t>Results, Documents </a:t>
          </a:r>
          <a:endParaRPr lang="en-GB" sz="1600" kern="1200" dirty="0"/>
        </a:p>
      </dsp:txBody>
      <dsp:txXfrm>
        <a:off x="0" y="1349363"/>
        <a:ext cx="4286280" cy="300705"/>
      </dsp:txXfrm>
    </dsp:sp>
    <dsp:sp modelId="{AF0439CC-35AD-400C-B043-E5E255BE66E8}">
      <dsp:nvSpPr>
        <dsp:cNvPr id="0" name=""/>
        <dsp:cNvSpPr/>
      </dsp:nvSpPr>
      <dsp:spPr>
        <a:xfrm rot="10800000">
          <a:off x="0" y="467"/>
          <a:ext cx="4286280" cy="10057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Local Development, Integration and Testing</a:t>
          </a:r>
          <a:endParaRPr lang="en-GB" sz="1600" kern="1200" dirty="0"/>
        </a:p>
      </dsp:txBody>
      <dsp:txXfrm rot="10800000">
        <a:off x="0" y="467"/>
        <a:ext cx="4286280" cy="10057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CED518-1848-48C0-9169-1CB988744541}">
      <dsp:nvSpPr>
        <dsp:cNvPr id="0" name=""/>
        <dsp:cNvSpPr/>
      </dsp:nvSpPr>
      <dsp:spPr>
        <a:xfrm>
          <a:off x="3031" y="542441"/>
          <a:ext cx="1378565" cy="820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Work Locally</a:t>
          </a:r>
          <a:endParaRPr lang="en-GB" sz="1400" kern="1200" dirty="0"/>
        </a:p>
      </dsp:txBody>
      <dsp:txXfrm>
        <a:off x="3031" y="542441"/>
        <a:ext cx="1378565" cy="546793"/>
      </dsp:txXfrm>
    </dsp:sp>
    <dsp:sp modelId="{3AA7842D-4586-41A9-A0A3-570268C3C2F4}">
      <dsp:nvSpPr>
        <dsp:cNvPr id="0" name=""/>
        <dsp:cNvSpPr/>
      </dsp:nvSpPr>
      <dsp:spPr>
        <a:xfrm>
          <a:off x="285388" y="1089234"/>
          <a:ext cx="1378565" cy="198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Develop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Integrate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</a:t>
          </a:r>
          <a:endParaRPr lang="en-GB" sz="1400" kern="1200" dirty="0"/>
        </a:p>
      </dsp:txBody>
      <dsp:txXfrm>
        <a:off x="285388" y="1089234"/>
        <a:ext cx="1378565" cy="1984500"/>
      </dsp:txXfrm>
    </dsp:sp>
    <dsp:sp modelId="{EF9BC3AA-3FB4-45CF-AE19-AEDE78DF7543}">
      <dsp:nvSpPr>
        <dsp:cNvPr id="0" name=""/>
        <dsp:cNvSpPr/>
      </dsp:nvSpPr>
      <dsp:spPr>
        <a:xfrm>
          <a:off x="1590582" y="64422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1590582" y="644226"/>
        <a:ext cx="443049" cy="343222"/>
      </dsp:txXfrm>
    </dsp:sp>
    <dsp:sp modelId="{25B45B06-8CCA-45B7-8C39-A3DE1C27C648}">
      <dsp:nvSpPr>
        <dsp:cNvPr id="0" name=""/>
        <dsp:cNvSpPr/>
      </dsp:nvSpPr>
      <dsp:spPr>
        <a:xfrm>
          <a:off x="2217539" y="542441"/>
          <a:ext cx="1378565" cy="820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 from Origin</a:t>
          </a:r>
          <a:endParaRPr lang="en-GB" sz="1400" kern="1200" dirty="0"/>
        </a:p>
      </dsp:txBody>
      <dsp:txXfrm>
        <a:off x="2217539" y="542441"/>
        <a:ext cx="1378565" cy="546793"/>
      </dsp:txXfrm>
    </dsp:sp>
    <dsp:sp modelId="{8294EEC5-CB5F-4E68-A868-ADAE75FE368F}">
      <dsp:nvSpPr>
        <dsp:cNvPr id="0" name=""/>
        <dsp:cNvSpPr/>
      </dsp:nvSpPr>
      <dsp:spPr>
        <a:xfrm>
          <a:off x="2499895" y="1089234"/>
          <a:ext cx="1378565" cy="198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Merge locally with the official repository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Test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Notes.txt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400" kern="1200" dirty="0"/>
        </a:p>
      </dsp:txBody>
      <dsp:txXfrm>
        <a:off x="2499895" y="1089234"/>
        <a:ext cx="1378565" cy="1984500"/>
      </dsp:txXfrm>
    </dsp:sp>
    <dsp:sp modelId="{98FD715E-D1C1-457B-8EBD-29FBE8BA3D04}">
      <dsp:nvSpPr>
        <dsp:cNvPr id="0" name=""/>
        <dsp:cNvSpPr/>
      </dsp:nvSpPr>
      <dsp:spPr>
        <a:xfrm>
          <a:off x="3805089" y="644226"/>
          <a:ext cx="443049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3805089" y="644226"/>
        <a:ext cx="443049" cy="343222"/>
      </dsp:txXfrm>
    </dsp:sp>
    <dsp:sp modelId="{996BB853-D64F-4147-B7EF-BA11118170C4}">
      <dsp:nvSpPr>
        <dsp:cNvPr id="0" name=""/>
        <dsp:cNvSpPr/>
      </dsp:nvSpPr>
      <dsp:spPr>
        <a:xfrm>
          <a:off x="4432046" y="542441"/>
          <a:ext cx="1378565" cy="820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Push &amp; Pull Request</a:t>
          </a:r>
          <a:endParaRPr lang="en-GB" sz="1400" kern="1200" dirty="0"/>
        </a:p>
      </dsp:txBody>
      <dsp:txXfrm>
        <a:off x="4432046" y="542441"/>
        <a:ext cx="1378565" cy="546793"/>
      </dsp:txXfrm>
    </dsp:sp>
    <dsp:sp modelId="{8F4DC370-A626-4216-81BF-5C06D8827FA5}">
      <dsp:nvSpPr>
        <dsp:cNvPr id="0" name=""/>
        <dsp:cNvSpPr/>
      </dsp:nvSpPr>
      <dsp:spPr>
        <a:xfrm>
          <a:off x="4714402" y="1089234"/>
          <a:ext cx="1378565" cy="198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Push to your hub repository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Send pull request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400" kern="1200" dirty="0"/>
        </a:p>
      </dsp:txBody>
      <dsp:txXfrm>
        <a:off x="4714402" y="1089234"/>
        <a:ext cx="1378565" cy="19845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C4E6-C8FF-40E9-AF86-9FB186296550}">
      <dsp:nvSpPr>
        <dsp:cNvPr id="0" name=""/>
        <dsp:cNvSpPr/>
      </dsp:nvSpPr>
      <dsp:spPr>
        <a:xfrm rot="5400000">
          <a:off x="-222646" y="273165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Pull Request</a:t>
          </a:r>
          <a:endParaRPr lang="en-GB" sz="1500" kern="1200" dirty="0"/>
        </a:p>
      </dsp:txBody>
      <dsp:txXfrm rot="5400000">
        <a:off x="-222646" y="273165"/>
        <a:ext cx="1484312" cy="1039018"/>
      </dsp:txXfrm>
    </dsp:sp>
    <dsp:sp modelId="{DB0CB82C-88D7-432E-BD55-FF999628EBA5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Is there comprehensive documentation?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 we know how to check the new version of this package?</a:t>
          </a:r>
          <a:endParaRPr lang="en-GB" sz="1800" kern="1200" dirty="0"/>
        </a:p>
      </dsp:txBody>
      <dsp:txXfrm rot="5400000">
        <a:off x="3085107" y="-2044909"/>
        <a:ext cx="964803" cy="5056981"/>
      </dsp:txXfrm>
    </dsp:sp>
    <dsp:sp modelId="{08C78C63-63BE-4AD4-BFC2-14743C55860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Pull Locally</a:t>
          </a:r>
          <a:endParaRPr lang="en-GB" sz="1500" kern="1200" dirty="0"/>
        </a:p>
      </dsp:txBody>
      <dsp:txXfrm rot="5400000">
        <a:off x="-222646" y="1512490"/>
        <a:ext cx="1484312" cy="1039018"/>
      </dsp:txXfrm>
    </dsp:sp>
    <dsp:sp modelId="{D9DB5156-2224-4249-9415-CDB0481BBFBD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Test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Integrate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Increment .</a:t>
          </a:r>
          <a:r>
            <a:rPr lang="en-US" sz="1800" kern="1200" dirty="0" err="1" smtClean="0"/>
            <a:t>ver</a:t>
          </a:r>
          <a:r>
            <a:rPr lang="en-US" sz="1800" kern="1200" dirty="0" smtClean="0"/>
            <a:t> files</a:t>
          </a:r>
          <a:endParaRPr lang="en-GB" sz="1800" kern="1200" dirty="0"/>
        </a:p>
      </dsp:txBody>
      <dsp:txXfrm rot="5400000">
        <a:off x="3085107" y="-756245"/>
        <a:ext cx="964803" cy="5056981"/>
      </dsp:txXfrm>
    </dsp:sp>
    <dsp:sp modelId="{47D06C80-CAAE-48D8-ADB6-32DBA82EFD6D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Push to official Tree</a:t>
          </a:r>
          <a:endParaRPr lang="en-GB" sz="1500" kern="1200" dirty="0"/>
        </a:p>
      </dsp:txBody>
      <dsp:txXfrm rot="5400000">
        <a:off x="-222646" y="2801154"/>
        <a:ext cx="1484312" cy="1039018"/>
      </dsp:txXfrm>
    </dsp:sp>
    <dsp:sp modelId="{13C572B0-8D83-4498-80D3-5BAC9FE19E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Watchers (on </a:t>
          </a:r>
          <a:r>
            <a:rPr lang="en-US" sz="1800" kern="1200" dirty="0" err="1" smtClean="0"/>
            <a:t>github</a:t>
          </a:r>
          <a:r>
            <a:rPr lang="en-US" sz="1800" kern="1200" dirty="0" smtClean="0"/>
            <a:t>) are alerted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Nice email might be sent if necessary</a:t>
          </a:r>
          <a:endParaRPr lang="en-GB" sz="1800" kern="1200" dirty="0"/>
        </a:p>
      </dsp:txBody>
      <dsp:txXfrm rot="5400000">
        <a:off x="3085107" y="532418"/>
        <a:ext cx="964803" cy="505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A59BBE0-C2DB-471A-BEEA-496F9AA9C87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759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EEC39E-CB4C-4C8D-A4ED-F528304AEA37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6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5934" marR="0" indent="-195934" rtl="0" hangingPunct="0">
      <a:tabLst/>
      <a:defRPr lang="en-US" sz="1800" b="0" i="0" u="none" strike="noStrike" kern="1200">
        <a:ln>
          <a:noFill/>
        </a:ln>
        <a:latin typeface="Liberation Sans" pitchFamily="18"/>
      </a:defRPr>
    </a:lvl1pPr>
    <a:lvl2pPr marL="414726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7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18B90-9757-4AB8-8862-F554E50B247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8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F22250-58E0-4B4F-989A-7E0D38599AEA}" type="slidenum">
              <a:rPr lang="he-IL" smtClean="0"/>
              <a:pPr lvl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89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60" y="273629"/>
            <a:ext cx="2056320" cy="5308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273629"/>
            <a:ext cx="6035040" cy="53083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06E960-73AB-4C2B-99A3-C0D7F88EA14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363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8FE2B2-B643-4FB5-AB53-21AF8612C93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385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77BCA-162E-42F8-AC09-6B718ED42AE4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43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54240" cy="397769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961" y="1604329"/>
            <a:ext cx="3954240" cy="397769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41BD2-8AA1-4A7F-8963-A5EDA231555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926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4AB32A-8A7D-470B-94EC-A7FC8BBB77B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32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10874-8FCF-44BD-A45F-4AD978C002A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2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7054" y="6381328"/>
            <a:ext cx="2898142" cy="472896"/>
          </a:xfrm>
        </p:spPr>
        <p:txBody>
          <a:bodyPr/>
          <a:lstStyle>
            <a:lvl1pPr>
              <a:defRPr i="1"/>
            </a:lvl1pPr>
          </a:lstStyle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5842" y="6412488"/>
            <a:ext cx="2130093" cy="472896"/>
          </a:xfrm>
        </p:spPr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‹#›</a:t>
            </a:fld>
            <a:endParaRPr lang="en-US" dirty="0"/>
          </a:p>
        </p:txBody>
      </p:sp>
      <p:pic>
        <p:nvPicPr>
          <p:cNvPr id="6" name="Picture 5" descr="C:\Documents and Settings\eshaviv\Desktop\לוגו\ROBIL1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73454"/>
            <a:ext cx="2088232" cy="779282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0" y="980728"/>
            <a:ext cx="709228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397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591EF8-658C-419C-8EC1-1289480FFC9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79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119907-1FCC-429F-9D82-992743E5571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71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171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171" y="1604841"/>
            <a:ext cx="8045895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 smtClean="0"/>
              <a:t>ROBIL – Integration Procedures</a:t>
            </a:r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84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4F22250-58E0-4B4F-989A-7E0D38599AE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hdr="0" dt="0"/>
  <p:txStyles>
    <p:titleStyle>
      <a:lvl1pPr algn="ctr" rtl="0" hangingPunct="0">
        <a:tabLst/>
        <a:defRPr lang="en-US" sz="40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285"/>
        </a:spcAft>
        <a:tabLst/>
        <a:defRPr lang="en-US" sz="29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ps/robil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il.org:8000/trac_robil/wik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mhallakstamler@gmail.com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82.80.131.7/trac/ROBIL/wiki/Team/Sha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user.na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Integration </a:t>
            </a:r>
            <a:r>
              <a:rPr lang="en-US" b="1" dirty="0" smtClean="0"/>
              <a:t>Procedures</a:t>
            </a:r>
            <a:endParaRPr lang="en-US" b="1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64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>
              <a:buNone/>
            </a:pPr>
            <a:r>
              <a:rPr lang="en-US" dirty="0" smtClean="0"/>
              <a:t>ROBIL Workshop </a:t>
            </a:r>
          </a:p>
          <a:p>
            <a:pPr marL="0" indent="0" algn="ctr">
              <a:buNone/>
            </a:pPr>
            <a:r>
              <a:rPr lang="en-US" dirty="0" smtClean="0"/>
              <a:t>01/11/12</a:t>
            </a:r>
          </a:p>
          <a:p>
            <a:pPr marL="0" indent="0" algn="ctr">
              <a:buNone/>
            </a:pPr>
            <a:r>
              <a:rPr dirty="0" smtClean="0"/>
              <a:t>IAI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 smtClean="0"/>
              <a:t>ROBIL – Integration Procedures</a:t>
            </a:r>
            <a:endParaRPr lang="en-GB" i="1" dirty="0"/>
          </a:p>
        </p:txBody>
      </p:sp>
      <p:pic>
        <p:nvPicPr>
          <p:cNvPr id="6" name="Picture 5" descr="C:\Documents and Settings\eshaviv\Desktop\לוגו\ROBIL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5542" y="-1"/>
            <a:ext cx="5466738" cy="2040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273352"/>
            <a:ext cx="8228763" cy="63912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Package Directory Structure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124744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userws4@darpaws4:~/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git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/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robil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/c51_carOperation$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ls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 -la</a:t>
            </a: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total 100</a:t>
            </a:r>
          </a:p>
          <a:p>
            <a:pPr algn="just" hangingPunct="0"/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-x 9 userws4 users  4096 Oct 29 08:14 .</a:t>
            </a:r>
          </a:p>
          <a:p>
            <a:pPr algn="just" hangingPunct="0"/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-x 5 userws4 users  4096 Oct 29 08:04 ..</a:t>
            </a:r>
          </a:p>
          <a:p>
            <a:pPr algn="just" hangingPunct="0"/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-x 2 userws4 users  4096 Oct 29 08:14 bin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 generally generated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-x 3 userws4 users  4096 Oct 29 08:14 build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 generated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-r--r-- 1 userws4 users  1644 Oct 22 15:01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cmake_install.cmake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--r-- 1 userws4 users  1322 Oct 22 14:56 CMakeLists.txt</a:t>
            </a:r>
          </a:p>
          <a:p>
            <a:pPr algn="just" hangingPunct="0"/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-r--r-- 1 userws4 users 28501 Oct 24 11:33 .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cproject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eclipse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--r-- 1 userws4 users   120 Oct 25 15:05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mainpage.dox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--r-- 1 userws4 users    41 Oct 22 14:56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Makefile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--r-- 1 userws4 users   345 Oct 29 08:00 manifest.xml</a:t>
            </a:r>
          </a:p>
          <a:p>
            <a:pPr algn="just" hangingPunct="0"/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-x 2 userws4 users  4096 Oct 22 14:56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msg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-x 4 userws4 users  4096 Oct 29 08:14 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msg_gen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generated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-r--r-- 1 userws4 users  4996 Oct 24 11:33 .project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eclipse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--r-- 1 userws4 users  1538 Oct 24 11:33 .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pydevproject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eclipse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-x 3 userws4 users  4096 Oct 22 14:56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src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dirty="0" smtClean="0">
                <a:latin typeface="Liberation Sans" pitchFamily="18"/>
                <a:ea typeface="WenQuanYi Micro Hei" pitchFamily="2"/>
                <a:cs typeface="Lohit Hindi" pitchFamily="2"/>
              </a:rPr>
              <a:t>-x 2 userws4 users  4096 Oct 22 14:56 </a:t>
            </a:r>
            <a:r>
              <a:rPr lang="en-US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srv</a:t>
            </a:r>
            <a:endParaRPr lang="en-US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drwxr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xr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-x 4 userws4 users  4096 Oct 29 08:14 </a:t>
            </a:r>
            <a:r>
              <a:rPr lang="en-US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srv_gen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</a:rPr>
              <a:t>		</a:t>
            </a:r>
            <a:r>
              <a:rPr lang="en-US" b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generated</a:t>
            </a:r>
            <a:endParaRPr lang="en-US" b="1" dirty="0" smtClean="0"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algn="just" hangingPunct="0"/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i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</a:t>
            </a:r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</a:rPr>
              <a:t>-r--r-- 1 userws4 users     4 Oct 29 08:04 .</a:t>
            </a:r>
            <a:r>
              <a:rPr lang="en-US" i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ver</a:t>
            </a:r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</a:rPr>
              <a:t>			</a:t>
            </a:r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release management</a:t>
            </a:r>
          </a:p>
          <a:p>
            <a:pPr algn="just" hangingPunct="0"/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</a:rPr>
              <a:t>-</a:t>
            </a:r>
            <a:r>
              <a:rPr lang="en-US" i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rw</a:t>
            </a:r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</a:rPr>
              <a:t>-r--r-- 1 userws4 users     4 Oct 29 08:04  Notes.txt		</a:t>
            </a:r>
            <a:r>
              <a:rPr lang="en-US" i="1" dirty="0" smtClean="0">
                <a:latin typeface="Liberation Sans" pitchFamily="18"/>
                <a:ea typeface="WenQuanYi Micro Hei" pitchFamily="2"/>
                <a:cs typeface="Lohit Hindi" pitchFamily="2"/>
                <a:sym typeface="Wingdings" pitchFamily="2" charset="2"/>
              </a:rPr>
              <a:t>release management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Additional Needs (1)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1"/>
            <a:ext cx="8045895" cy="355235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108000" lvl="0" indent="0">
              <a:buNone/>
            </a:pPr>
            <a:r>
              <a:rPr lang="en-US" dirty="0"/>
              <a:t>Two files:</a:t>
            </a:r>
          </a:p>
          <a:p>
            <a:pPr marL="1054350" lvl="1" indent="-514350" rtl="0" hangingPunct="0">
              <a:buFont typeface="+mj-lt"/>
              <a:buAutoNum type="arabicPeriod"/>
            </a:pPr>
            <a:r>
              <a:rPr lang="en-US" dirty="0" smtClean="0"/>
              <a:t>Version files:</a:t>
            </a:r>
          </a:p>
          <a:p>
            <a:pPr lvl="2" rtl="0" hangingPunct="0"/>
            <a:r>
              <a:rPr lang="en-US" dirty="0" smtClean="0"/>
              <a:t>One located under ROBIL and including the general version: V0.0.0.2 and the list of the packages with their respective version:</a:t>
            </a:r>
          </a:p>
          <a:p>
            <a:pPr lvl="2" rtl="0" hangingPunct="0"/>
            <a:r>
              <a:rPr lang="en-US" dirty="0" smtClean="0"/>
              <a:t>One per package including the version of the component itself: </a:t>
            </a:r>
            <a:r>
              <a:rPr lang="en-US" dirty="0"/>
              <a:t>0.1, 0.2, 0.3, 0.4,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941168"/>
            <a:ext cx="68407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V0.0.0.2</a:t>
            </a:r>
            <a:endParaRPr lang="en-GB" dirty="0"/>
          </a:p>
          <a:p>
            <a:r>
              <a:rPr lang="en-GB" dirty="0"/>
              <a:t>======================</a:t>
            </a:r>
          </a:p>
          <a:p>
            <a:r>
              <a:rPr lang="en-GB" dirty="0" smtClean="0"/>
              <a:t>C21_Vision_and_Lidar – </a:t>
            </a:r>
            <a:r>
              <a:rPr lang="en-GB" dirty="0"/>
              <a:t>0.1</a:t>
            </a:r>
          </a:p>
          <a:p>
            <a:r>
              <a:rPr lang="en-GB" dirty="0" smtClean="0"/>
              <a:t>C51_carOperation – </a:t>
            </a:r>
            <a:r>
              <a:rPr lang="en-GB" dirty="0"/>
              <a:t>0.2</a:t>
            </a:r>
          </a:p>
          <a:p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1054350" lvl="1" indent="-514350" rtl="0" hangingPunct="0">
              <a:buFont typeface="+mj-lt"/>
              <a:buAutoNum type="arabicPeriod" startAt="2"/>
            </a:pPr>
            <a:r>
              <a:rPr lang="en-US" dirty="0" smtClean="0"/>
              <a:t>Notes.txt:</a:t>
            </a:r>
            <a:endParaRPr lang="en-US" dirty="0"/>
          </a:p>
          <a:p>
            <a:pPr lvl="2" rtl="0" hangingPunct="0"/>
            <a:r>
              <a:rPr lang="en-US" b="1" i="1" dirty="0" smtClean="0">
                <a:solidFill>
                  <a:srgbClr val="FF0000"/>
                </a:solidFill>
              </a:rPr>
              <a:t>Interfaces changed </a:t>
            </a:r>
            <a:r>
              <a:rPr lang="en-US" dirty="0" smtClean="0"/>
              <a:t>(if… then, should be clear)</a:t>
            </a:r>
          </a:p>
          <a:p>
            <a:pPr lvl="2" rtl="0" hangingPunct="0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check: </a:t>
            </a:r>
          </a:p>
          <a:p>
            <a:pPr lvl="3" rtl="0" hangingPunct="0"/>
            <a:r>
              <a:rPr lang="en-US" dirty="0" smtClean="0"/>
              <a:t>run test1, expected results: flashing green light and clapping hands</a:t>
            </a:r>
          </a:p>
          <a:p>
            <a:pPr lvl="2" rtl="0" hangingPunct="0"/>
            <a:r>
              <a:rPr lang="en-US" dirty="0"/>
              <a:t>Known Bugs</a:t>
            </a:r>
          </a:p>
          <a:p>
            <a:pPr lvl="2" rtl="0" hangingPunct="0"/>
            <a:r>
              <a:rPr lang="en-US" dirty="0"/>
              <a:t>Known Limitations</a:t>
            </a:r>
          </a:p>
          <a:p>
            <a:pPr marL="1007999" lvl="2" indent="0" rtl="0" hangingPunc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6512" y="44624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Additional Needs (2)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3568" y="2420888"/>
            <a:ext cx="7771680" cy="136238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4000" dirty="0" smtClean="0"/>
              <a:t>Process</a:t>
            </a:r>
            <a:endParaRPr lang="en-US" sz="4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79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40698"/>
            <a:ext cx="8228763" cy="812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Overview (1)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734240571"/>
              </p:ext>
            </p:extLst>
          </p:nvPr>
        </p:nvGraphicFramePr>
        <p:xfrm>
          <a:off x="2085920" y="1430446"/>
          <a:ext cx="4286280" cy="2646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857224" y="4522230"/>
            <a:ext cx="742955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>
          <a:xfrm>
            <a:off x="857224" y="4736544"/>
            <a:ext cx="3714776" cy="276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Notes + Label Version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4736544"/>
            <a:ext cx="3714776" cy="276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Tests Reported and Defect in </a:t>
            </a:r>
            <a:r>
              <a:rPr lang="en-US" dirty="0" err="1" smtClean="0">
                <a:solidFill>
                  <a:schemeClr val="tx1"/>
                </a:solidFill>
              </a:rPr>
              <a:t>Trac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8662" y="5665238"/>
            <a:ext cx="742955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Release to QA</a:t>
            </a:r>
            <a:endParaRPr lang="he-IL" dirty="0"/>
          </a:p>
        </p:txBody>
      </p:sp>
      <p:sp>
        <p:nvSpPr>
          <p:cNvPr id="17" name="Down Arrow 16"/>
          <p:cNvSpPr/>
          <p:nvPr/>
        </p:nvSpPr>
        <p:spPr>
          <a:xfrm>
            <a:off x="4500562" y="5157192"/>
            <a:ext cx="143446" cy="43660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Line Callout 1 (Accent Bar) 17"/>
          <p:cNvSpPr/>
          <p:nvPr/>
        </p:nvSpPr>
        <p:spPr>
          <a:xfrm>
            <a:off x="5286380" y="5093734"/>
            <a:ext cx="2643206" cy="500066"/>
          </a:xfrm>
          <a:prstGeom prst="accentCallout1">
            <a:avLst>
              <a:gd name="adj1" fmla="val 39702"/>
              <a:gd name="adj2" fmla="val -4369"/>
              <a:gd name="adj3" fmla="val 40120"/>
              <a:gd name="adj4" fmla="val -224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b="1" dirty="0" smtClean="0"/>
              <a:t>According to predefined milestones</a:t>
            </a:r>
            <a:endParaRPr lang="he-IL" sz="1800" b="1" dirty="0"/>
          </a:p>
        </p:txBody>
      </p:sp>
      <p:sp>
        <p:nvSpPr>
          <p:cNvPr id="20" name="Rectangle 19"/>
          <p:cNvSpPr/>
          <p:nvPr/>
        </p:nvSpPr>
        <p:spPr>
          <a:xfrm>
            <a:off x="928662" y="5879552"/>
            <a:ext cx="3643338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Defects in </a:t>
            </a:r>
            <a:r>
              <a:rPr lang="en-US" dirty="0" err="1" smtClean="0">
                <a:solidFill>
                  <a:schemeClr val="tx1"/>
                </a:solidFill>
              </a:rPr>
              <a:t>Trac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500562" y="4221088"/>
            <a:ext cx="142876" cy="21431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979712" y="1144694"/>
            <a:ext cx="4500594" cy="30763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285984" y="1073256"/>
            <a:ext cx="135732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Package #N</a:t>
            </a:r>
            <a:endParaRPr lang="he-IL" dirty="0"/>
          </a:p>
        </p:txBody>
      </p:sp>
      <p:sp>
        <p:nvSpPr>
          <p:cNvPr id="23" name="Rectangle 22"/>
          <p:cNvSpPr/>
          <p:nvPr/>
        </p:nvSpPr>
        <p:spPr>
          <a:xfrm>
            <a:off x="395536" y="1144694"/>
            <a:ext cx="1000132" cy="30763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7020272" y="1144694"/>
            <a:ext cx="1000132" cy="30763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1144694"/>
            <a:ext cx="8572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smtClean="0"/>
              <a:t> #N+1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1144694"/>
            <a:ext cx="9286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Package 1</a:t>
            </a:r>
            <a:endParaRPr lang="he-IL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47664" y="3073520"/>
            <a:ext cx="428628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88224" y="3139380"/>
            <a:ext cx="428628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971600" y="4221088"/>
            <a:ext cx="142876" cy="21431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Down Arrow 31"/>
          <p:cNvSpPr/>
          <p:nvPr/>
        </p:nvSpPr>
        <p:spPr>
          <a:xfrm>
            <a:off x="7524328" y="4221088"/>
            <a:ext cx="142876" cy="21431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Curved Right Arrow 57"/>
          <p:cNvSpPr/>
          <p:nvPr/>
        </p:nvSpPr>
        <p:spPr>
          <a:xfrm rot="10800000">
            <a:off x="8172400" y="1916832"/>
            <a:ext cx="432048" cy="1210224"/>
          </a:xfrm>
          <a:prstGeom prst="curvedRightArrow">
            <a:avLst>
              <a:gd name="adj1" fmla="val 0"/>
              <a:gd name="adj2" fmla="val 79782"/>
              <a:gd name="adj3" fmla="val 41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10800000">
            <a:off x="8316416" y="3068960"/>
            <a:ext cx="576064" cy="1785148"/>
          </a:xfrm>
          <a:prstGeom prst="curvedRightArrow">
            <a:avLst>
              <a:gd name="adj1" fmla="val 0"/>
              <a:gd name="adj2" fmla="val 79782"/>
              <a:gd name="adj3" fmla="val 3219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10800000">
            <a:off x="8347480" y="3645024"/>
            <a:ext cx="576064" cy="2213438"/>
          </a:xfrm>
          <a:prstGeom prst="curvedRightArrow">
            <a:avLst>
              <a:gd name="adj1" fmla="val 0"/>
              <a:gd name="adj2" fmla="val 85850"/>
              <a:gd name="adj3" fmla="val 2271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5877272"/>
            <a:ext cx="3744416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50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8228763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GB" dirty="0" smtClean="0"/>
              <a:t>Overview(2)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03664" y="2175477"/>
            <a:ext cx="8379466" cy="165618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3696" y="2294232"/>
            <a:ext cx="92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HUB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79257" y="2463509"/>
            <a:ext cx="14401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ROBIL</a:t>
            </a:r>
          </a:p>
          <a:p>
            <a:pPr algn="ctr"/>
            <a:r>
              <a:rPr lang="en-US" dirty="0" smtClean="0"/>
              <a:t>Official Tree</a:t>
            </a:r>
          </a:p>
          <a:p>
            <a:pPr algn="ctr"/>
            <a:r>
              <a:rPr lang="en-US" dirty="0" err="1" smtClean="0"/>
              <a:t>ro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687369" y="3831661"/>
            <a:ext cx="4995761" cy="1656184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31385" y="389510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487569" y="4216962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C21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775601" y="2751541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RemoteC21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4119417" y="2879007"/>
            <a:ext cx="1656184" cy="232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1621810">
            <a:off x="3799224" y="3604725"/>
            <a:ext cx="1993421" cy="351474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CLONE/PULL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01541" y="3525872"/>
            <a:ext cx="1114220" cy="86409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GB" dirty="0"/>
            </a:p>
          </p:txBody>
        </p:sp>
      </p:grpSp>
      <p:sp>
        <p:nvSpPr>
          <p:cNvPr id="18" name="Smiley Face 17"/>
          <p:cNvSpPr/>
          <p:nvPr/>
        </p:nvSpPr>
        <p:spPr>
          <a:xfrm>
            <a:off x="7092280" y="1268760"/>
            <a:ext cx="648072" cy="576064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8" idx="4"/>
          </p:cNvCxnSpPr>
          <p:nvPr/>
        </p:nvCxnSpPr>
        <p:spPr>
          <a:xfrm flipV="1">
            <a:off x="6819717" y="1844824"/>
            <a:ext cx="596599" cy="205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46918" y="256638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7226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01541" y="3525872"/>
            <a:ext cx="1114220" cy="86409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GB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119417" y="2879007"/>
            <a:ext cx="1656184" cy="232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1621810">
            <a:off x="3799224" y="3604725"/>
            <a:ext cx="1993421" cy="351474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CLONE/PULL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8228763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GB" dirty="0" smtClean="0"/>
              <a:t>Overview(3)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03664" y="2175477"/>
            <a:ext cx="8379466" cy="165618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3696" y="2294232"/>
            <a:ext cx="92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HUB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79257" y="2463509"/>
            <a:ext cx="14401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ROBIL</a:t>
            </a:r>
          </a:p>
          <a:p>
            <a:pPr algn="ctr"/>
            <a:r>
              <a:rPr lang="en-US" dirty="0" smtClean="0"/>
              <a:t>Official Tree</a:t>
            </a:r>
          </a:p>
          <a:p>
            <a:pPr algn="ctr"/>
            <a:r>
              <a:rPr lang="en-US" dirty="0" err="1" smtClean="0"/>
              <a:t>ro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119417" y="3831661"/>
            <a:ext cx="4563713" cy="1656184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9436" y="39181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487569" y="4216962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C21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775601" y="2751541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RemoteC21</a:t>
            </a:r>
            <a:endParaRPr lang="en-GB" dirty="0"/>
          </a:p>
        </p:txBody>
      </p:sp>
      <p:sp>
        <p:nvSpPr>
          <p:cNvPr id="18" name="Smiley Face 17"/>
          <p:cNvSpPr/>
          <p:nvPr/>
        </p:nvSpPr>
        <p:spPr>
          <a:xfrm>
            <a:off x="7092280" y="1268760"/>
            <a:ext cx="648072" cy="576064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endCxn id="18" idx="4"/>
          </p:cNvCxnSpPr>
          <p:nvPr/>
        </p:nvCxnSpPr>
        <p:spPr>
          <a:xfrm flipV="1">
            <a:off x="6819717" y="1844824"/>
            <a:ext cx="596599" cy="2050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46918" y="256638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REQUEST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539552" y="3957920"/>
            <a:ext cx="3096344" cy="1529925"/>
          </a:xfrm>
          <a:prstGeom prst="round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406438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Integrator Local</a:t>
            </a:r>
            <a:endParaRPr lang="en-GB" dirty="0"/>
          </a:p>
        </p:txBody>
      </p:sp>
      <p:sp>
        <p:nvSpPr>
          <p:cNvPr id="24" name="Left Arrow 23"/>
          <p:cNvSpPr/>
          <p:nvPr/>
        </p:nvSpPr>
        <p:spPr>
          <a:xfrm rot="20513667">
            <a:off x="3279488" y="3559861"/>
            <a:ext cx="2604131" cy="5381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2273573" y="4303464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RemoteC21</a:t>
            </a:r>
          </a:p>
          <a:p>
            <a:pPr algn="ctr"/>
            <a:r>
              <a:rPr lang="en-US" sz="1200" dirty="0" smtClean="0"/>
              <a:t>Integrator</a:t>
            </a:r>
            <a:endParaRPr lang="en-GB" sz="1200" dirty="0"/>
          </a:p>
        </p:txBody>
      </p:sp>
      <p:sp>
        <p:nvSpPr>
          <p:cNvPr id="26" name="Up Arrow 25"/>
          <p:cNvSpPr/>
          <p:nvPr/>
        </p:nvSpPr>
        <p:spPr>
          <a:xfrm>
            <a:off x="2679257" y="3294506"/>
            <a:ext cx="452583" cy="9224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GB" dirty="0"/>
          </a:p>
        </p:txBody>
      </p:sp>
      <p:sp>
        <p:nvSpPr>
          <p:cNvPr id="29" name="Rectangular Callout 28"/>
          <p:cNvSpPr/>
          <p:nvPr/>
        </p:nvSpPr>
        <p:spPr>
          <a:xfrm>
            <a:off x="3042969" y="1438214"/>
            <a:ext cx="1450428" cy="864096"/>
          </a:xfrm>
          <a:prstGeom prst="wedgeRect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Version!!!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3994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101541" y="3525872"/>
            <a:ext cx="1114220" cy="86409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GB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119417" y="2879007"/>
            <a:ext cx="1656184" cy="232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1621810">
            <a:off x="3799224" y="3604725"/>
            <a:ext cx="1993421" cy="351474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CLONE/PULL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2656"/>
            <a:ext cx="8228763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GB" dirty="0" smtClean="0"/>
              <a:t>Overview(4)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03664" y="2175477"/>
            <a:ext cx="8379466" cy="165618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3696" y="2294232"/>
            <a:ext cx="92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HUB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79257" y="2463509"/>
            <a:ext cx="14401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ROBIL</a:t>
            </a:r>
          </a:p>
          <a:p>
            <a:pPr algn="ctr"/>
            <a:r>
              <a:rPr lang="en-US" dirty="0" smtClean="0"/>
              <a:t>Official Tree</a:t>
            </a:r>
          </a:p>
          <a:p>
            <a:pPr algn="ctr"/>
            <a:r>
              <a:rPr lang="en-US" dirty="0" err="1" smtClean="0"/>
              <a:t>ro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119417" y="3831661"/>
            <a:ext cx="4563713" cy="1656184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9436" y="39181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487569" y="4216962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C21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775601" y="2751541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RemoteC21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539552" y="3957920"/>
            <a:ext cx="3096344" cy="1529925"/>
          </a:xfrm>
          <a:prstGeom prst="roundRect">
            <a:avLst/>
          </a:prstGeom>
          <a:solidFill>
            <a:schemeClr val="tx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40643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location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2465193" y="4216961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C51</a:t>
            </a:r>
          </a:p>
          <a:p>
            <a:pPr algn="ctr"/>
            <a:endParaRPr lang="en-GB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915061" y="2854500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RemoteC51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>
            <a:off x="2933245" y="3294506"/>
            <a:ext cx="270603" cy="1095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GB" dirty="0"/>
          </a:p>
        </p:txBody>
      </p:sp>
      <p:sp>
        <p:nvSpPr>
          <p:cNvPr id="28" name="Left Arrow 27"/>
          <p:cNvSpPr/>
          <p:nvPr/>
        </p:nvSpPr>
        <p:spPr>
          <a:xfrm>
            <a:off x="1854716" y="3003569"/>
            <a:ext cx="824541" cy="159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GB" dirty="0"/>
          </a:p>
        </p:txBody>
      </p:sp>
      <p:sp>
        <p:nvSpPr>
          <p:cNvPr id="30" name="Right Arrow 29"/>
          <p:cNvSpPr/>
          <p:nvPr/>
        </p:nvSpPr>
        <p:spPr>
          <a:xfrm rot="1654193">
            <a:off x="1449916" y="3824810"/>
            <a:ext cx="1463333" cy="26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CLONE/PULL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9586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51743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</a:t>
            </a:r>
            <a:r>
              <a:rPr lang="en-US" dirty="0" smtClean="0"/>
              <a:t>Steps (1)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4842"/>
            <a:ext cx="8045895" cy="229393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 hub:</a:t>
            </a:r>
          </a:p>
          <a:p>
            <a:pPr lvl="1" rtl="0" hangingPunct="0"/>
            <a:r>
              <a:rPr lang="en-US" dirty="0"/>
              <a:t>Each participant should open an account.</a:t>
            </a:r>
          </a:p>
          <a:p>
            <a:pPr lvl="1" rtl="0" hangingPunct="0"/>
            <a:r>
              <a:rPr lang="en-US" dirty="0"/>
              <a:t>Each </a:t>
            </a:r>
            <a:r>
              <a:rPr lang="en-US" u="sng" dirty="0"/>
              <a:t>team</a:t>
            </a:r>
            <a:r>
              <a:rPr lang="en-US" dirty="0"/>
              <a:t> </a:t>
            </a:r>
            <a:r>
              <a:rPr lang="en-US" dirty="0" smtClean="0"/>
              <a:t>(per package) should </a:t>
            </a:r>
            <a:r>
              <a:rPr lang="en-US" dirty="0"/>
              <a:t>fork the project in the </a:t>
            </a:r>
            <a:r>
              <a:rPr lang="en-US" dirty="0" err="1"/>
              <a:t>github</a:t>
            </a:r>
            <a:r>
              <a:rPr lang="en-US" dirty="0"/>
              <a:t> from </a:t>
            </a:r>
            <a:r>
              <a:rPr lang="en-US" dirty="0" smtClean="0"/>
              <a:t>the official tree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4171748"/>
            <a:ext cx="8379466" cy="1656184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11760" y="4561673"/>
            <a:ext cx="14401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ROBIL</a:t>
            </a:r>
          </a:p>
          <a:p>
            <a:pPr algn="ctr"/>
            <a:r>
              <a:rPr lang="en-US" dirty="0" smtClean="0"/>
              <a:t>Official Tree</a:t>
            </a:r>
          </a:p>
          <a:p>
            <a:pPr algn="ctr"/>
            <a:r>
              <a:rPr lang="en-US" dirty="0" err="1" smtClean="0"/>
              <a:t>ro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411426" y="4580423"/>
            <a:ext cx="936104" cy="8388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RemoteTeam</a:t>
            </a:r>
            <a:endParaRPr lang="en-GB" dirty="0"/>
          </a:p>
        </p:txBody>
      </p:sp>
      <p:sp>
        <p:nvSpPr>
          <p:cNvPr id="17" name="Right Arrow 16"/>
          <p:cNvSpPr/>
          <p:nvPr/>
        </p:nvSpPr>
        <p:spPr>
          <a:xfrm>
            <a:off x="3707904" y="4848830"/>
            <a:ext cx="1656184" cy="232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293096"/>
            <a:ext cx="92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HUB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Steps (2)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327243"/>
            <a:ext cx="8045895" cy="514306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At local site:</a:t>
            </a:r>
          </a:p>
          <a:p>
            <a:pPr lvl="1" rtl="0" hangingPunct="0"/>
            <a:r>
              <a:rPr lang="en-US" dirty="0" smtClean="0"/>
              <a:t>Each local computer: install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 lvl="2" rtl="0" hangingPunct="0"/>
            <a:r>
              <a:rPr lang="en-US" dirty="0" smtClean="0"/>
              <a:t>For </a:t>
            </a:r>
            <a:r>
              <a:rPr lang="en-US" dirty="0" err="1" smtClean="0"/>
              <a:t>ubuntu</a:t>
            </a:r>
            <a:r>
              <a:rPr lang="en-US" dirty="0" smtClean="0"/>
              <a:t>:</a:t>
            </a:r>
          </a:p>
          <a:p>
            <a:pPr lvl="3" rtl="0" hangingPunct="0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r>
              <a:rPr lang="en-US" dirty="0" smtClean="0"/>
              <a:t>-core (that’s it)</a:t>
            </a:r>
            <a:endParaRPr lang="en-US" dirty="0"/>
          </a:p>
          <a:p>
            <a:pPr lvl="1" rtl="0" hangingPunct="0"/>
            <a:r>
              <a:rPr lang="en-US" dirty="0" smtClean="0"/>
              <a:t>Strong Request: establish a reliable identity</a:t>
            </a:r>
          </a:p>
          <a:p>
            <a:pPr lvl="2" rtl="0" hangingPunct="0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“Michele </a:t>
            </a:r>
            <a:r>
              <a:rPr lang="en-US" dirty="0" err="1" smtClean="0"/>
              <a:t>Hallak</a:t>
            </a:r>
            <a:r>
              <a:rPr lang="en-US" dirty="0" smtClean="0"/>
              <a:t>”</a:t>
            </a:r>
          </a:p>
          <a:p>
            <a:pPr lvl="2" rtl="0" hangingPunct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--global </a:t>
            </a:r>
            <a:r>
              <a:rPr lang="en-US" dirty="0" err="1" smtClean="0"/>
              <a:t>user.email</a:t>
            </a:r>
            <a:r>
              <a:rPr lang="en-US" dirty="0" smtClean="0"/>
              <a:t> “mhallak@xicore.net”</a:t>
            </a:r>
          </a:p>
          <a:p>
            <a:pPr lvl="1" rtl="0" hangingPunct="0"/>
            <a:r>
              <a:rPr lang="en-US" dirty="0" smtClean="0"/>
              <a:t>See online book:</a:t>
            </a:r>
          </a:p>
          <a:p>
            <a:pPr lvl="2" rtl="0" hangingPunct="0"/>
            <a:r>
              <a:rPr lang="en-US" dirty="0" smtClean="0">
                <a:hlinkClick r:id="rId3"/>
              </a:rPr>
              <a:t>http://git-scm.com/book/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9216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560" y="1310913"/>
            <a:ext cx="7931672" cy="4661681"/>
          </a:xfrm>
        </p:spPr>
        <p:txBody>
          <a:bodyPr>
            <a:normAutofit fontScale="85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565200" lvl="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Integration Plan</a:t>
            </a:r>
          </a:p>
          <a:p>
            <a:pPr marL="565200" lvl="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Infrastructure</a:t>
            </a:r>
            <a:endParaRPr lang="en-US" sz="2400" dirty="0"/>
          </a:p>
          <a:p>
            <a:pPr marL="997200" lvl="1" indent="-457200" rtl="0" hangingPunct="0">
              <a:buFont typeface="Wingdings" pitchFamily="2" charset="2"/>
              <a:buChar char="§"/>
            </a:pPr>
            <a:r>
              <a:rPr lang="en-US" sz="2000" dirty="0" smtClean="0"/>
              <a:t>Highlights</a:t>
            </a:r>
            <a:endParaRPr lang="en-US" sz="2000" dirty="0"/>
          </a:p>
          <a:p>
            <a:pPr marL="997200" lvl="1" indent="-457200" rtl="0" hangingPunct="0">
              <a:buFont typeface="Wingdings" pitchFamily="2" charset="2"/>
              <a:buChar char="§"/>
            </a:pPr>
            <a:r>
              <a:rPr lang="en-US" sz="2000" dirty="0"/>
              <a:t>Package </a:t>
            </a:r>
            <a:r>
              <a:rPr lang="en-US" sz="2000" dirty="0" smtClean="0"/>
              <a:t>Directory Structure</a:t>
            </a:r>
            <a:endParaRPr lang="en-US" sz="2000" dirty="0"/>
          </a:p>
          <a:p>
            <a:pPr marL="997200" lvl="1" indent="-457200" rtl="0" hangingPunct="0">
              <a:buFont typeface="Wingdings" pitchFamily="2" charset="2"/>
              <a:buChar char="§"/>
            </a:pPr>
            <a:r>
              <a:rPr lang="en-US" sz="2000" dirty="0" smtClean="0"/>
              <a:t>Additional needs</a:t>
            </a:r>
            <a:endParaRPr lang="en-US" sz="2000" dirty="0"/>
          </a:p>
          <a:p>
            <a:pPr marL="565200" lvl="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Process</a:t>
            </a:r>
            <a:endParaRPr lang="en-US" sz="2400" dirty="0"/>
          </a:p>
          <a:p>
            <a:pPr marL="997200" lvl="1" indent="-457200" rtl="0" hangingPunct="0">
              <a:buFont typeface="Wingdings" pitchFamily="2" charset="2"/>
              <a:buChar char="§"/>
            </a:pPr>
            <a:r>
              <a:rPr lang="en-US" sz="2000" dirty="0"/>
              <a:t>Overview</a:t>
            </a:r>
          </a:p>
          <a:p>
            <a:pPr marL="997200" lvl="1" indent="-457200" rtl="0" hangingPunct="0">
              <a:buFont typeface="Wingdings" pitchFamily="2" charset="2"/>
              <a:buChar char="§"/>
            </a:pPr>
            <a:r>
              <a:rPr lang="en-US" sz="2000" dirty="0"/>
              <a:t>Practical </a:t>
            </a:r>
            <a:r>
              <a:rPr lang="en-US" sz="2000" dirty="0" smtClean="0"/>
              <a:t>Steps</a:t>
            </a:r>
          </a:p>
          <a:p>
            <a:pPr marL="56520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Summary</a:t>
            </a:r>
          </a:p>
          <a:p>
            <a:pPr marL="56520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Open Issues</a:t>
            </a:r>
          </a:p>
          <a:p>
            <a:pPr marL="56520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Introduction to QA methodology</a:t>
            </a:r>
          </a:p>
          <a:p>
            <a:pPr marL="565200" indent="-457200">
              <a:buSzPct val="100000"/>
              <a:buFont typeface="+mj-lt"/>
              <a:buAutoNum type="alphaUcPeriod"/>
            </a:pPr>
            <a:r>
              <a:rPr lang="en-US" sz="2400" dirty="0" smtClean="0"/>
              <a:t>Exercise with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for who wants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Steps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327243"/>
            <a:ext cx="8045895" cy="514306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At local site:</a:t>
            </a:r>
          </a:p>
          <a:p>
            <a:pPr lvl="1" rtl="0" hangingPunct="0"/>
            <a:r>
              <a:rPr lang="en-US" dirty="0"/>
              <a:t>C</a:t>
            </a:r>
            <a:r>
              <a:rPr lang="en-US" dirty="0" smtClean="0"/>
              <a:t>reate or fetch a convenient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repository:</a:t>
            </a:r>
          </a:p>
          <a:p>
            <a:pPr lvl="2" rtl="0" hangingPunct="0"/>
            <a:r>
              <a:rPr lang="en-US" dirty="0"/>
              <a:t>Via eclipse or</a:t>
            </a:r>
          </a:p>
          <a:p>
            <a:pPr lvl="2" rtl="0" hangingPunct="0"/>
            <a:r>
              <a:rPr lang="en-US" dirty="0" smtClean="0"/>
              <a:t>&gt;&gt;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github.com/iops/robil.git</a:t>
            </a:r>
            <a:endParaRPr lang="en-US" dirty="0"/>
          </a:p>
          <a:p>
            <a:pPr lvl="2" rtl="0" hangingPunct="0"/>
            <a:r>
              <a:rPr lang="en-US" dirty="0" smtClean="0"/>
              <a:t>Add </a:t>
            </a:r>
            <a:r>
              <a:rPr lang="en-US" dirty="0"/>
              <a:t>remote for </a:t>
            </a:r>
            <a:r>
              <a:rPr lang="en-US" dirty="0" smtClean="0"/>
              <a:t>push:</a:t>
            </a:r>
            <a:endParaRPr lang="en-US" dirty="0"/>
          </a:p>
          <a:p>
            <a:pPr lvl="3" rtl="0" hangingPunct="0"/>
            <a:r>
              <a:rPr lang="en-US" dirty="0" smtClean="0"/>
              <a:t>&gt;&gt;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</a:t>
            </a:r>
            <a:r>
              <a:rPr lang="en-US" dirty="0" smtClean="0"/>
              <a:t>upload //github.com/</a:t>
            </a:r>
            <a:r>
              <a:rPr lang="en-US" b="1" i="1" dirty="0" smtClean="0"/>
              <a:t>TEAM</a:t>
            </a:r>
            <a:r>
              <a:rPr lang="en-US" dirty="0" smtClean="0"/>
              <a:t>/robil.git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365104"/>
            <a:ext cx="684076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check that it is properly configured:</a:t>
            </a:r>
          </a:p>
          <a:p>
            <a:r>
              <a:rPr lang="en-GB" dirty="0" smtClean="0"/>
              <a:t>&gt;&gt;cd </a:t>
            </a:r>
            <a:r>
              <a:rPr lang="en-GB" dirty="0" err="1" smtClean="0"/>
              <a:t>robil</a:t>
            </a:r>
            <a:endParaRPr lang="en-GB" dirty="0" smtClean="0"/>
          </a:p>
          <a:p>
            <a:r>
              <a:rPr lang="en-US" dirty="0" smtClean="0"/>
              <a:t>&gt;&gt;</a:t>
            </a:r>
            <a:r>
              <a:rPr lang="en-US" dirty="0" err="1" smtClean="0"/>
              <a:t>git</a:t>
            </a:r>
            <a:r>
              <a:rPr lang="en-US" dirty="0" smtClean="0"/>
              <a:t> remote –v</a:t>
            </a:r>
          </a:p>
          <a:p>
            <a:r>
              <a:rPr lang="en-GB" dirty="0"/>
              <a:t>origin	https://github.com/iosp/robil.git (fetch)</a:t>
            </a:r>
          </a:p>
          <a:p>
            <a:r>
              <a:rPr lang="en-GB" dirty="0" smtClean="0"/>
              <a:t>upload</a:t>
            </a:r>
            <a:r>
              <a:rPr lang="en-GB" dirty="0"/>
              <a:t>	https://</a:t>
            </a:r>
            <a:r>
              <a:rPr lang="en-GB" dirty="0" smtClean="0"/>
              <a:t>github.com/team/robil.git </a:t>
            </a:r>
            <a:r>
              <a:rPr lang="en-GB" dirty="0"/>
              <a:t>(fetch)</a:t>
            </a:r>
          </a:p>
          <a:p>
            <a:r>
              <a:rPr lang="en-GB" dirty="0"/>
              <a:t>upload	https://</a:t>
            </a:r>
            <a:r>
              <a:rPr lang="en-GB" dirty="0" smtClean="0"/>
              <a:t>github.com/team/robil.git </a:t>
            </a:r>
            <a:r>
              <a:rPr lang="en-GB" dirty="0"/>
              <a:t>(push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3009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Steps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327243"/>
            <a:ext cx="8045895" cy="514306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196752"/>
            <a:ext cx="777686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michele@ubuntu</a:t>
            </a:r>
            <a:r>
              <a:rPr lang="en-GB" dirty="0"/>
              <a:t>:~$ </a:t>
            </a:r>
            <a:r>
              <a:rPr lang="en-GB" b="1" dirty="0"/>
              <a:t>git clone https://github.com/iosp/robil.git </a:t>
            </a:r>
            <a:r>
              <a:rPr lang="en-GB" b="1" dirty="0" err="1"/>
              <a:t>robil</a:t>
            </a:r>
            <a:endParaRPr lang="en-GB" b="1" dirty="0"/>
          </a:p>
          <a:p>
            <a:r>
              <a:rPr lang="en-GB" dirty="0"/>
              <a:t>Cloning into '</a:t>
            </a:r>
            <a:r>
              <a:rPr lang="en-GB" dirty="0" err="1"/>
              <a:t>robil</a:t>
            </a:r>
            <a:r>
              <a:rPr lang="en-GB" dirty="0"/>
              <a:t>'...</a:t>
            </a:r>
          </a:p>
          <a:p>
            <a:r>
              <a:rPr lang="en-GB" dirty="0"/>
              <a:t>Username for 'https://github.com': </a:t>
            </a:r>
            <a:r>
              <a:rPr lang="en-GB" dirty="0" err="1"/>
              <a:t>mhallak</a:t>
            </a:r>
            <a:endParaRPr lang="en-GB" dirty="0"/>
          </a:p>
          <a:p>
            <a:r>
              <a:rPr lang="en-GB" dirty="0"/>
              <a:t>Password for 'https://mhallak@github.com': </a:t>
            </a:r>
          </a:p>
          <a:p>
            <a:r>
              <a:rPr lang="en-GB" dirty="0"/>
              <a:t>remote: Counting objects: 96, done.</a:t>
            </a:r>
          </a:p>
          <a:p>
            <a:r>
              <a:rPr lang="en-GB" dirty="0"/>
              <a:t>remote: Compressing objects: 100% (62/62), done.</a:t>
            </a:r>
          </a:p>
          <a:p>
            <a:r>
              <a:rPr lang="en-GB" dirty="0"/>
              <a:t>remote: Total 96 (delta 32), reused 78 (delta 15)</a:t>
            </a:r>
          </a:p>
          <a:p>
            <a:r>
              <a:rPr lang="en-GB" dirty="0"/>
              <a:t>Unpacking objects: 100% (96/96), done.</a:t>
            </a:r>
          </a:p>
          <a:p>
            <a:r>
              <a:rPr lang="en-GB" dirty="0" err="1"/>
              <a:t>michele@ubuntu</a:t>
            </a:r>
            <a:r>
              <a:rPr lang="en-GB" dirty="0"/>
              <a:t>:~$ </a:t>
            </a:r>
            <a:r>
              <a:rPr lang="en-GB" b="1" dirty="0"/>
              <a:t>cd </a:t>
            </a:r>
            <a:r>
              <a:rPr lang="en-GB" b="1" dirty="0" err="1"/>
              <a:t>robil</a:t>
            </a:r>
            <a:r>
              <a:rPr lang="en-GB" b="1" dirty="0"/>
              <a:t>/</a:t>
            </a:r>
          </a:p>
          <a:p>
            <a:r>
              <a:rPr lang="en-GB" dirty="0" err="1"/>
              <a:t>michele@ubuntu</a:t>
            </a:r>
            <a:r>
              <a:rPr lang="en-GB" dirty="0"/>
              <a:t>:~/</a:t>
            </a:r>
            <a:r>
              <a:rPr lang="en-GB" dirty="0" err="1"/>
              <a:t>robil</a:t>
            </a:r>
            <a:r>
              <a:rPr lang="en-GB" dirty="0"/>
              <a:t>$ </a:t>
            </a:r>
            <a:r>
              <a:rPr lang="en-GB" b="1" dirty="0" err="1"/>
              <a:t>ls</a:t>
            </a:r>
            <a:endParaRPr lang="en-GB" b="1" dirty="0"/>
          </a:p>
          <a:p>
            <a:r>
              <a:rPr lang="en-GB" dirty="0"/>
              <a:t>c21_Vision_and_Lidar  c51_carOperation  README.md</a:t>
            </a:r>
          </a:p>
          <a:p>
            <a:r>
              <a:rPr lang="en-GB" dirty="0" err="1" smtClean="0"/>
              <a:t>michele@ubuntu</a:t>
            </a:r>
            <a:r>
              <a:rPr lang="en-GB" dirty="0" err="1"/>
              <a:t>:~/robil</a:t>
            </a:r>
            <a:r>
              <a:rPr lang="en-GB" dirty="0"/>
              <a:t>$ </a:t>
            </a:r>
            <a:r>
              <a:rPr lang="en-GB" b="1" dirty="0"/>
              <a:t>git remote -v</a:t>
            </a:r>
          </a:p>
          <a:p>
            <a:r>
              <a:rPr lang="en-GB" dirty="0"/>
              <a:t>origin	https://github.com/iosp/robil.git (fetch)</a:t>
            </a:r>
          </a:p>
          <a:p>
            <a:r>
              <a:rPr lang="en-GB" dirty="0"/>
              <a:t>origin	https://github.com/iosp/robil.git (push)</a:t>
            </a:r>
          </a:p>
          <a:p>
            <a:r>
              <a:rPr lang="en-GB" dirty="0" err="1"/>
              <a:t>michele@ubuntu</a:t>
            </a:r>
            <a:r>
              <a:rPr lang="en-GB" dirty="0"/>
              <a:t>:~/</a:t>
            </a:r>
            <a:r>
              <a:rPr lang="en-GB" dirty="0" err="1"/>
              <a:t>robil</a:t>
            </a:r>
            <a:r>
              <a:rPr lang="en-GB" dirty="0"/>
              <a:t>$ </a:t>
            </a:r>
            <a:r>
              <a:rPr lang="en-GB" b="1" dirty="0"/>
              <a:t>git remote add upload https://github.com/mhallak/robil.git</a:t>
            </a:r>
          </a:p>
          <a:p>
            <a:r>
              <a:rPr lang="en-GB" dirty="0" err="1"/>
              <a:t>michele@ubuntu</a:t>
            </a:r>
            <a:r>
              <a:rPr lang="en-GB" dirty="0"/>
              <a:t>:~/</a:t>
            </a:r>
            <a:r>
              <a:rPr lang="en-GB" dirty="0" err="1"/>
              <a:t>robil</a:t>
            </a:r>
            <a:r>
              <a:rPr lang="en-GB" dirty="0"/>
              <a:t>$ </a:t>
            </a:r>
            <a:r>
              <a:rPr lang="en-GB" b="1" dirty="0"/>
              <a:t>git remote -v</a:t>
            </a:r>
          </a:p>
          <a:p>
            <a:r>
              <a:rPr lang="en-GB" dirty="0"/>
              <a:t>origin	https://github.com/iosp/robil.git (fetch)</a:t>
            </a:r>
          </a:p>
          <a:p>
            <a:r>
              <a:rPr lang="en-GB" dirty="0"/>
              <a:t>origin	https://github.com/iosp/robil.git (push)</a:t>
            </a:r>
          </a:p>
          <a:p>
            <a:r>
              <a:rPr lang="en-GB" dirty="0"/>
              <a:t>upload	https://github.com/mhallak/robil.git (fetch)</a:t>
            </a:r>
          </a:p>
          <a:p>
            <a:r>
              <a:rPr lang="en-GB" dirty="0"/>
              <a:t>upload	https://github.com/mhallak/robil.git (push)</a:t>
            </a:r>
          </a:p>
          <a:p>
            <a:r>
              <a:rPr lang="en-GB" dirty="0" err="1"/>
              <a:t>michele@ubuntu</a:t>
            </a:r>
            <a:r>
              <a:rPr lang="en-GB" dirty="0"/>
              <a:t>:~/</a:t>
            </a:r>
            <a:r>
              <a:rPr lang="en-GB" dirty="0" err="1"/>
              <a:t>robil</a:t>
            </a:r>
            <a:r>
              <a:rPr lang="en-GB" dirty="0"/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xmlns="" val="177856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Steps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22</a:t>
            </a:fld>
            <a:endParaRPr lang="en-US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xmlns="" val="607084992"/>
              </p:ext>
            </p:extLst>
          </p:nvPr>
        </p:nvGraphicFramePr>
        <p:xfrm>
          <a:off x="1524000" y="1844824"/>
          <a:ext cx="6096000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Developing Team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Practical Steps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Integrator 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784694799"/>
              </p:ext>
            </p:extLst>
          </p:nvPr>
        </p:nvGraphicFramePr>
        <p:xfrm>
          <a:off x="1259632" y="17513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2415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 l="16178" t="4375" r="18846"/>
          <a:stretch>
            <a:fillRect/>
          </a:stretch>
        </p:blipFill>
        <p:spPr>
          <a:xfrm>
            <a:off x="179512" y="44624"/>
            <a:ext cx="8424936" cy="67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915859" y="4221088"/>
            <a:ext cx="2221398" cy="554298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/>
          <a:p>
            <a:pPr algn="just" hangingPunct="0"/>
            <a:r>
              <a:rPr lang="en-US" sz="3200" b="1" dirty="0" err="1" smtClean="0">
                <a:latin typeface="Liberation Sans" pitchFamily="18"/>
                <a:ea typeface="WenQuanYi Micro Hei" pitchFamily="2"/>
                <a:cs typeface="Lohit Hindi" pitchFamily="2"/>
              </a:rPr>
              <a:t>github</a:t>
            </a:r>
            <a:r>
              <a:rPr lang="en-US" sz="3200" b="1" dirty="0" smtClean="0"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3200" b="1" dirty="0">
                <a:latin typeface="Liberation Sans" pitchFamily="18"/>
                <a:ea typeface="WenQuanYi Micro Hei" pitchFamily="2"/>
                <a:cs typeface="Lohit Hindi" pitchFamily="2"/>
              </a:rPr>
              <a:t>Wall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11560" y="188640"/>
            <a:ext cx="8228763" cy="86968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US" sz="3600" dirty="0" smtClean="0"/>
              <a:t>Summary: Team </a:t>
            </a:r>
            <a:r>
              <a:rPr lang="en-US" sz="3600" dirty="0"/>
              <a:t>Responsibility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340769"/>
            <a:ext cx="8045895" cy="4241884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Assign one point of contact per package</a:t>
            </a:r>
          </a:p>
          <a:p>
            <a:r>
              <a:rPr lang="en-US" sz="2800" dirty="0" smtClean="0"/>
              <a:t>Each user must have a reliable identity in </a:t>
            </a:r>
            <a:r>
              <a:rPr lang="en-US" sz="2800" dirty="0" err="1" smtClean="0"/>
              <a:t>git</a:t>
            </a:r>
            <a:r>
              <a:rPr lang="en-US" sz="2800" dirty="0" smtClean="0"/>
              <a:t> as well as in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r>
              <a:rPr lang="en-US" sz="2800" dirty="0" smtClean="0"/>
              <a:t>Provide tests scripts and environment</a:t>
            </a:r>
          </a:p>
          <a:p>
            <a:r>
              <a:rPr lang="en-US" sz="2800" dirty="0" smtClean="0"/>
              <a:t>Update specific release file: Notes.txt</a:t>
            </a:r>
          </a:p>
          <a:p>
            <a:r>
              <a:rPr lang="en-US" sz="2800" dirty="0" smtClean="0"/>
              <a:t>Pull most updated version before pushing</a:t>
            </a:r>
          </a:p>
          <a:p>
            <a:r>
              <a:rPr lang="en-US" sz="2800" dirty="0" smtClean="0"/>
              <a:t>Be responsive, patient and available on the phone/</a:t>
            </a:r>
            <a:r>
              <a:rPr lang="en-US" sz="2800" dirty="0" err="1" smtClean="0"/>
              <a:t>skype</a:t>
            </a:r>
            <a:r>
              <a:rPr lang="en-US" sz="2800" dirty="0" smtClean="0"/>
              <a:t> until “pull request” is closed.</a:t>
            </a:r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7693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US" sz="3600" dirty="0" smtClean="0"/>
              <a:t>Summary: Integrator </a:t>
            </a:r>
            <a:r>
              <a:rPr lang="en-US" sz="3600" dirty="0"/>
              <a:t>Responsibility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en-US" dirty="0" smtClean="0"/>
              <a:t>Check code thoroughly</a:t>
            </a:r>
          </a:p>
          <a:p>
            <a:r>
              <a:rPr lang="en-US" dirty="0" smtClean="0"/>
              <a:t>Update (version) files: .</a:t>
            </a:r>
            <a:r>
              <a:rPr lang="en-US" dirty="0" err="1" smtClean="0"/>
              <a:t>ver</a:t>
            </a:r>
            <a:endParaRPr lang="en-US" dirty="0" smtClean="0"/>
          </a:p>
          <a:p>
            <a:r>
              <a:rPr lang="en-US" dirty="0" smtClean="0"/>
              <a:t>Push to tree</a:t>
            </a:r>
          </a:p>
          <a:p>
            <a:r>
              <a:rPr lang="en-US" dirty="0" smtClean="0"/>
              <a:t>Make sure that the “What’s new?” of the new version is clear.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51743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en-US" dirty="0" smtClean="0"/>
              <a:t>Detailed Integration Plan</a:t>
            </a:r>
          </a:p>
          <a:p>
            <a:r>
              <a:rPr dirty="0" smtClean="0"/>
              <a:t>Dealing with Gazebo updates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42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51743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US" dirty="0" smtClean="0"/>
              <a:t>Introduction to QA methodology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en-US" dirty="0" smtClean="0"/>
              <a:t>Each version that goes to QA will get a label (branch) of the official tree</a:t>
            </a:r>
          </a:p>
          <a:p>
            <a:r>
              <a:rPr lang="en-US" dirty="0" smtClean="0"/>
              <a:t>We will work with track</a:t>
            </a:r>
          </a:p>
          <a:p>
            <a:r>
              <a:rPr lang="en-US" dirty="0" smtClean="0">
                <a:hlinkClick r:id="rId3"/>
              </a:rPr>
              <a:t>http://www.robil.org:8000/trac_robil/wiki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2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622350" indent="-514350">
              <a:buFont typeface="Wingdings" pitchFamily="2" charset="2"/>
              <a:buChar char="ü"/>
            </a:pPr>
            <a:r>
              <a:rPr sz="2400" smtClean="0"/>
              <a:t>On Github: </a:t>
            </a:r>
            <a:r>
              <a:rPr sz="2400" smtClean="0">
                <a:hlinkClick r:id="rId3"/>
              </a:rPr>
              <a:t>www.github.com</a:t>
            </a:r>
            <a:r>
              <a:rPr sz="2400" smtClean="0"/>
              <a:t>: </a:t>
            </a:r>
            <a:r>
              <a:rPr sz="2000" smtClean="0"/>
              <a:t>Fork one repository HelloWorld</a:t>
            </a:r>
            <a:r>
              <a:rPr lang="he-IL" sz="2000" dirty="0" smtClean="0"/>
              <a:t>   </a:t>
            </a:r>
            <a:endParaRPr sz="2000" smtClean="0"/>
          </a:p>
          <a:p>
            <a:pPr marL="622350" indent="-514350">
              <a:buFont typeface="Wingdings" pitchFamily="2" charset="2"/>
              <a:buChar char="ü"/>
            </a:pPr>
            <a:r>
              <a:rPr sz="2400" smtClean="0"/>
              <a:t>On your own computer</a:t>
            </a:r>
          </a:p>
          <a:p>
            <a:pPr marL="1054350" lvl="1" indent="-514350">
              <a:buFont typeface="+mj-lt"/>
              <a:buAutoNum type="arabicPeriod"/>
            </a:pPr>
            <a:r>
              <a:rPr sz="2000" smtClean="0"/>
              <a:t>Install git if needed:</a:t>
            </a:r>
          </a:p>
          <a:p>
            <a:pPr marL="1054350" lvl="1" indent="-514350" rtl="0">
              <a:buNone/>
            </a:pPr>
            <a:r>
              <a:rPr sz="2400" smtClean="0"/>
              <a:t>	</a:t>
            </a:r>
            <a:r>
              <a:rPr sz="1800" b="1" i="1" smtClean="0"/>
              <a:t>&gt;sudo apt-get install git-core </a:t>
            </a:r>
            <a:r>
              <a:rPr sz="2400" smtClean="0"/>
              <a:t>(that’s it)</a:t>
            </a:r>
          </a:p>
          <a:p>
            <a:pPr marL="1054350" lvl="1" indent="-514350">
              <a:buFont typeface="+mj-lt"/>
              <a:buAutoNum type="arabicPeriod" startAt="2"/>
            </a:pPr>
            <a:r>
              <a:rPr sz="2000" smtClean="0"/>
              <a:t>Clone repository "HelloWorld" </a:t>
            </a:r>
          </a:p>
          <a:p>
            <a:pPr marL="1054350" lvl="1" indent="-514350">
              <a:buNone/>
            </a:pPr>
            <a:r>
              <a:rPr sz="2000" smtClean="0"/>
              <a:t>	</a:t>
            </a:r>
            <a:r>
              <a:rPr sz="1800" b="1" i="1" smtClean="0"/>
              <a:t>&gt;git clone &lt;URL&gt; &lt;local_name&gt;</a:t>
            </a:r>
          </a:p>
          <a:p>
            <a:pPr marL="1054350" lvl="1" indent="-514350">
              <a:buNone/>
            </a:pPr>
            <a:r>
              <a:rPr sz="1800" b="1" i="1" smtClean="0"/>
              <a:t>	&gt;cd HelloWorld</a:t>
            </a:r>
            <a:endParaRPr lang="he-IL" sz="1800" b="1" i="1" dirty="0" smtClean="0"/>
          </a:p>
          <a:p>
            <a:pPr marL="1054350" lvl="1" indent="-514350">
              <a:buNone/>
            </a:pPr>
            <a:r>
              <a:rPr lang="he-IL" sz="1800" b="1" i="1" dirty="0" smtClean="0"/>
              <a:t>	</a:t>
            </a:r>
            <a:r>
              <a:rPr sz="1800" b="1" i="1" smtClean="0"/>
              <a:t>&gt;git remote add upload &lt;url&gt;  </a:t>
            </a:r>
          </a:p>
          <a:p>
            <a:pPr marL="1054350" lvl="1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2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3568" y="2420888"/>
            <a:ext cx="7771680" cy="136238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 smtClean="0"/>
              <a:t>Integration Plan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79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51743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dirty="0" smtClean="0"/>
              <a:t>Exercise (cont.)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1054350" lvl="1" indent="-514350">
              <a:buFont typeface="+mj-lt"/>
              <a:buAutoNum type="arabicPeriod" startAt="3"/>
            </a:pPr>
            <a:r>
              <a:rPr sz="2000" smtClean="0"/>
              <a:t>Edit file (HelloWorld.c) and add "Hello &lt;Your Name&gt;"</a:t>
            </a:r>
          </a:p>
          <a:p>
            <a:pPr marL="1918350" lvl="3" indent="-514350">
              <a:buNone/>
            </a:pPr>
            <a:r>
              <a:rPr sz="1800" smtClean="0"/>
              <a:t> Add to index:     </a:t>
            </a:r>
            <a:r>
              <a:rPr sz="1800" b="1" i="1" smtClean="0"/>
              <a:t>&gt;git add HelloWorld.c</a:t>
            </a:r>
          </a:p>
          <a:p>
            <a:pPr marL="1918350" lvl="3" indent="-514350">
              <a:buNone/>
            </a:pPr>
            <a:r>
              <a:rPr lang="en-US" sz="1800" dirty="0" smtClean="0"/>
              <a:t>C</a:t>
            </a:r>
            <a:r>
              <a:rPr sz="1800" smtClean="0"/>
              <a:t>ommit:             </a:t>
            </a:r>
            <a:r>
              <a:rPr sz="1800" b="1" i="1" smtClean="0"/>
              <a:t>&gt;git commit  -m "My First Commit</a:t>
            </a:r>
            <a:r>
              <a:rPr lang="he-IL" sz="1800" b="1" i="1" dirty="0" smtClean="0"/>
              <a:t>!!</a:t>
            </a:r>
            <a:r>
              <a:rPr sz="1800" b="1" i="1" smtClean="0"/>
              <a:t>"</a:t>
            </a:r>
          </a:p>
          <a:p>
            <a:pPr marL="1054350" lvl="1" indent="-514350">
              <a:buFont typeface="+mj-lt"/>
              <a:buAutoNum type="arabicPeriod" startAt="3"/>
            </a:pPr>
            <a:r>
              <a:rPr sz="2000" smtClean="0"/>
              <a:t>Pull most updated version:</a:t>
            </a:r>
          </a:p>
          <a:p>
            <a:pPr marL="1486349" lvl="2" indent="-514350">
              <a:buNone/>
            </a:pPr>
            <a:r>
              <a:rPr sz="1800" smtClean="0"/>
              <a:t>	</a:t>
            </a:r>
            <a:r>
              <a:rPr sz="1800" b="1" i="1" smtClean="0"/>
              <a:t>&gt;git pull origin master</a:t>
            </a:r>
            <a:endParaRPr sz="1600" b="1" i="1" smtClean="0"/>
          </a:p>
          <a:p>
            <a:pPr marL="1054350" lvl="1" indent="-514350">
              <a:buFont typeface="+mj-lt"/>
              <a:buAutoNum type="arabicPeriod" startAt="3"/>
            </a:pPr>
            <a:r>
              <a:rPr sz="2000" smtClean="0"/>
              <a:t>Resolve conflict (if there is)</a:t>
            </a:r>
          </a:p>
          <a:p>
            <a:pPr marL="1054350" lvl="1" indent="-514350">
              <a:buFont typeface="+mj-lt"/>
              <a:buAutoNum type="arabicPeriod" startAt="3"/>
            </a:pPr>
            <a:r>
              <a:rPr sz="2000" smtClean="0"/>
              <a:t>Push to upload: </a:t>
            </a:r>
          </a:p>
          <a:p>
            <a:pPr marL="1520825" lvl="1" indent="-514350">
              <a:buNone/>
            </a:pPr>
            <a:r>
              <a:rPr sz="1800" smtClean="0"/>
              <a:t>	</a:t>
            </a:r>
            <a:r>
              <a:rPr sz="1800" b="1" i="1" smtClean="0"/>
              <a:t>&gt;git push upload master</a:t>
            </a:r>
            <a:endParaRPr sz="1600" b="1" i="1" smtClean="0"/>
          </a:p>
          <a:p>
            <a:pPr marL="1054350" lvl="1" indent="-514350">
              <a:buFont typeface="+mj-lt"/>
              <a:buAutoNum type="arabicPeriod" startAt="7"/>
            </a:pPr>
            <a:r>
              <a:rPr sz="2000" smtClean="0"/>
              <a:t>Check that your github is updated</a:t>
            </a:r>
          </a:p>
          <a:p>
            <a:pPr marL="1054350" lvl="1" indent="-514350">
              <a:buFont typeface="+mj-lt"/>
              <a:buAutoNum type="arabicPeriod" startAt="7"/>
            </a:pPr>
            <a:r>
              <a:rPr sz="2000" smtClean="0"/>
              <a:t>Send a pull request (git hub)</a:t>
            </a:r>
            <a:endParaRPr sz="2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2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6048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 smtClean="0"/>
              <a:t>SkypeID</a:t>
            </a:r>
            <a:r>
              <a:rPr lang="en-US" sz="2400" dirty="0" smtClean="0"/>
              <a:t>, </a:t>
            </a:r>
            <a:r>
              <a:rPr lang="en-US" sz="2400" dirty="0" err="1" smtClean="0"/>
              <a:t>YahooID</a:t>
            </a:r>
            <a:r>
              <a:rPr lang="en-US" sz="2400" dirty="0" smtClean="0"/>
              <a:t>, </a:t>
            </a:r>
            <a:r>
              <a:rPr lang="en-US" sz="2400" dirty="0" err="1" smtClean="0"/>
              <a:t>GmailID</a:t>
            </a:r>
            <a:r>
              <a:rPr lang="en-US" sz="2400" dirty="0" smtClean="0"/>
              <a:t>: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/>
              <a:t>mhallakstamler</a:t>
            </a:r>
            <a:endParaRPr lang="en-US" sz="2400" b="1" dirty="0" smtClean="0"/>
          </a:p>
          <a:p>
            <a:endParaRPr lang="en-US" sz="2400" dirty="0" smtClean="0"/>
          </a:p>
          <a:p>
            <a:pPr algn="ctr"/>
            <a:r>
              <a:rPr lang="en-US" sz="2400" u="sng" dirty="0" smtClean="0">
                <a:hlinkClick r:id="rId2"/>
              </a:rPr>
              <a:t>mhallakstamler@gmail.com</a:t>
            </a:r>
            <a:endParaRPr lang="en-US" sz="2400" u="sng" dirty="0" smtClean="0"/>
          </a:p>
          <a:p>
            <a:pPr algn="ctr"/>
            <a:endParaRPr lang="en-US" sz="2400" u="sng" dirty="0" smtClean="0"/>
          </a:p>
          <a:p>
            <a:pPr algn="ctr"/>
            <a:r>
              <a:rPr lang="en-US" sz="2800" dirty="0" smtClean="0"/>
              <a:t>Looking forward to see you </a:t>
            </a:r>
            <a:r>
              <a:rPr lang="en-US" sz="2800" dirty="0" smtClean="0"/>
              <a:t>online!</a:t>
            </a:r>
            <a:endParaRPr lang="en-US" sz="2800" dirty="0" smtClean="0"/>
          </a:p>
          <a:p>
            <a:pPr algn="ctr"/>
            <a:endParaRPr lang="en-US" sz="2400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3648" y="344850"/>
            <a:ext cx="374441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latin typeface="+mj-lt"/>
              </a:rPr>
              <a:t>THANK YOU</a:t>
            </a:r>
            <a:r>
              <a:rPr lang="en-US" sz="4000" b="1" dirty="0" smtClean="0">
                <a:latin typeface="+mj-lt"/>
              </a:rPr>
              <a:t>!!!</a:t>
            </a:r>
            <a:endParaRPr lang="en-US" sz="4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71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Add module to </a:t>
            </a:r>
            <a:r>
              <a:rPr lang="en-GB" b="1" dirty="0"/>
              <a:t>R</a:t>
            </a:r>
            <a:r>
              <a:rPr lang="en-GB" b="1" dirty="0" smtClean="0"/>
              <a:t>obil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71" y="1052737"/>
            <a:ext cx="8045895" cy="4529916"/>
          </a:xfrm>
        </p:spPr>
        <p:txBody>
          <a:bodyPr/>
          <a:lstStyle/>
          <a:p>
            <a:r>
              <a:rPr lang="en-GB" sz="1800" dirty="0" smtClean="0"/>
              <a:t>Enter eclipse </a:t>
            </a:r>
          </a:p>
          <a:p>
            <a:r>
              <a:rPr lang="en-GB" sz="1800" dirty="0" smtClean="0"/>
              <a:t>Add new project like "c23 - perception" </a:t>
            </a:r>
          </a:p>
          <a:p>
            <a:r>
              <a:rPr lang="en-GB" sz="1800" dirty="0" smtClean="0"/>
              <a:t>Select </a:t>
            </a:r>
            <a:r>
              <a:rPr lang="en-GB" sz="1800" dirty="0" smtClean="0">
                <a:hlinkClick r:id="rId2"/>
              </a:rPr>
              <a:t>Team/Share?</a:t>
            </a:r>
            <a:r>
              <a:rPr lang="en-GB" sz="1800" dirty="0" smtClean="0"/>
              <a:t> project and select Git and then drop down repositories list and select </a:t>
            </a:r>
            <a:r>
              <a:rPr lang="en-GB" sz="1800" dirty="0" err="1" smtClean="0"/>
              <a:t>robil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add .</a:t>
            </a:r>
            <a:r>
              <a:rPr lang="en-GB" sz="1800" dirty="0" err="1" smtClean="0"/>
              <a:t>gitignore</a:t>
            </a:r>
            <a:r>
              <a:rPr lang="en-GB" sz="1800" dirty="0" smtClean="0"/>
              <a:t> for C++ and */bin/* and *~ </a:t>
            </a:r>
          </a:p>
          <a:p>
            <a:r>
              <a:rPr lang="en-GB" sz="1800" dirty="0" smtClean="0"/>
              <a:t>add README.md </a:t>
            </a:r>
          </a:p>
          <a:p>
            <a:r>
              <a:rPr lang="en-GB" sz="2000" dirty="0" smtClean="0"/>
              <a:t>git add --all </a:t>
            </a:r>
          </a:p>
          <a:p>
            <a:r>
              <a:rPr lang="en-GB" sz="2000" dirty="0" smtClean="0"/>
              <a:t>git commit -m "first commit" </a:t>
            </a:r>
          </a:p>
          <a:p>
            <a:r>
              <a:rPr lang="en-GB" sz="2000" dirty="0" smtClean="0"/>
              <a:t>git remote add origin </a:t>
            </a:r>
            <a:r>
              <a:rPr lang="en-GB" sz="2000" dirty="0" smtClean="0">
                <a:hlinkClick r:id="rId3"/>
              </a:rPr>
              <a:t> https://github.com/</a:t>
            </a:r>
            <a:r>
              <a:rPr lang="en-GB" sz="2000" dirty="0" smtClean="0"/>
              <a:t>&lt;username&gt;/&lt;projname&gt;.git </a:t>
            </a:r>
          </a:p>
          <a:p>
            <a:r>
              <a:rPr lang="en-GB" sz="2000" dirty="0" smtClean="0"/>
              <a:t>git push -u origin master </a:t>
            </a:r>
          </a:p>
          <a:p>
            <a:pPr marL="108000" indent="0">
              <a:buNone/>
            </a:pPr>
            <a:r>
              <a:rPr lang="en-GB" sz="2800" b="1" dirty="0" smtClean="0"/>
              <a:t> </a:t>
            </a:r>
            <a:endParaRPr lang="en-GB" sz="2800" dirty="0" smtClean="0"/>
          </a:p>
          <a:p>
            <a:pPr marL="10800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90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Recommendations 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71" y="1052737"/>
            <a:ext cx="8045895" cy="4529916"/>
          </a:xfrm>
        </p:spPr>
        <p:txBody>
          <a:bodyPr/>
          <a:lstStyle/>
          <a:p>
            <a:r>
              <a:rPr lang="en-GB" sz="2400" dirty="0" smtClean="0"/>
              <a:t>Clean the project before deliver to git (?!) </a:t>
            </a:r>
          </a:p>
          <a:p>
            <a:r>
              <a:rPr lang="en-GB" sz="2400" dirty="0" smtClean="0"/>
              <a:t>The project folder should appear only once to prevent problems with </a:t>
            </a:r>
            <a:r>
              <a:rPr lang="en-GB" sz="2400" dirty="0" err="1" smtClean="0"/>
              <a:t>rospack</a:t>
            </a:r>
            <a:r>
              <a:rPr lang="en-GB" sz="2400" dirty="0" smtClean="0"/>
              <a:t> </a:t>
            </a:r>
          </a:p>
          <a:p>
            <a:r>
              <a:rPr lang="en-GB" sz="2400" b="1" dirty="0" smtClean="0"/>
              <a:t>How to change user name and email in git local repository </a:t>
            </a:r>
            <a:endParaRPr lang="en-GB" sz="2400" dirty="0" smtClean="0"/>
          </a:p>
          <a:p>
            <a:r>
              <a:rPr lang="en-GB" sz="2400" dirty="0" smtClean="0"/>
              <a:t>git </a:t>
            </a:r>
            <a:r>
              <a:rPr lang="en-GB" sz="2400" dirty="0" err="1" smtClean="0"/>
              <a:t>config</a:t>
            </a:r>
            <a:r>
              <a:rPr lang="en-GB" sz="2400" dirty="0" smtClean="0"/>
              <a:t> --global </a:t>
            </a:r>
            <a:r>
              <a:rPr lang="en-GB" sz="2400" dirty="0" err="1" smtClean="0"/>
              <a:t>user.email</a:t>
            </a:r>
            <a:r>
              <a:rPr lang="en-GB" sz="2400" dirty="0" smtClean="0"/>
              <a:t> &lt;email&gt; </a:t>
            </a:r>
          </a:p>
          <a:p>
            <a:r>
              <a:rPr lang="en-GB" sz="2400" dirty="0" smtClean="0"/>
              <a:t>git </a:t>
            </a:r>
            <a:r>
              <a:rPr lang="en-GB" sz="2400" dirty="0" err="1" smtClean="0"/>
              <a:t>config</a:t>
            </a:r>
            <a:r>
              <a:rPr lang="en-GB" sz="2400" dirty="0" smtClean="0"/>
              <a:t> --global </a:t>
            </a:r>
            <a:r>
              <a:rPr lang="en-GB" sz="2400" dirty="0" smtClean="0">
                <a:hlinkClick r:id="rId2"/>
              </a:rPr>
              <a:t>user.name</a:t>
            </a:r>
            <a:r>
              <a:rPr lang="en-GB" sz="2400" dirty="0" smtClean="0"/>
              <a:t> &lt;username&gt; </a:t>
            </a:r>
          </a:p>
          <a:p>
            <a:r>
              <a:rPr lang="en-GB" sz="2400" b="1" dirty="0" smtClean="0"/>
              <a:t>How to remove changed files from index </a:t>
            </a:r>
            <a:endParaRPr lang="en-GB" sz="2400" dirty="0" smtClean="0"/>
          </a:p>
          <a:p>
            <a:r>
              <a:rPr lang="en-GB" sz="2400" dirty="0" smtClean="0"/>
              <a:t>git </a:t>
            </a:r>
            <a:r>
              <a:rPr lang="en-GB" sz="2400" dirty="0" err="1" smtClean="0"/>
              <a:t>rm</a:t>
            </a:r>
            <a:r>
              <a:rPr lang="en-GB" sz="2400" dirty="0" smtClean="0"/>
              <a:t> --cached &lt;file name&gt; 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34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1743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dirty="0" smtClean="0"/>
              <a:t>Incremental Development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825" y="999567"/>
            <a:ext cx="8460615" cy="466168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algn="l">
              <a:buNone/>
            </a:pPr>
            <a:r>
              <a:rPr lang="en-US" sz="2000" u="sng" dirty="0"/>
              <a:t>3 Stages of development and integration</a:t>
            </a:r>
          </a:p>
          <a:p>
            <a:pPr marL="882900" lvl="1" indent="-342900" algn="l" rtl="0">
              <a:buSzPct val="100000"/>
              <a:buFont typeface="+mj-lt"/>
              <a:buAutoNum type="arabicPeriod"/>
            </a:pPr>
            <a:r>
              <a:rPr lang="en-US" sz="2000" dirty="0"/>
              <a:t>Stage 1 – Basic Skills</a:t>
            </a:r>
          </a:p>
          <a:p>
            <a:pPr lvl="2" algn="l" rtl="0"/>
            <a:r>
              <a:rPr lang="en-US" sz="1800" dirty="0"/>
              <a:t>Basic locomotion and stability (manual )</a:t>
            </a:r>
          </a:p>
          <a:p>
            <a:pPr lvl="2" algn="l" rtl="0"/>
            <a:r>
              <a:rPr lang="en-US" sz="1800" dirty="0"/>
              <a:t>Get world image at some azimuth</a:t>
            </a:r>
          </a:p>
          <a:p>
            <a:pPr lvl="2" algn="l" rtl="0"/>
            <a:r>
              <a:rPr lang="en-US" sz="1800" dirty="0"/>
              <a:t>Move arms along path to some target point</a:t>
            </a:r>
          </a:p>
          <a:p>
            <a:pPr lvl="2" algn="l" rtl="0"/>
            <a:r>
              <a:rPr lang="en-US" sz="1800" dirty="0"/>
              <a:t> Plan &amp; Execute combined actions, etc..</a:t>
            </a:r>
          </a:p>
          <a:p>
            <a:pPr marL="882900" lvl="1" indent="-342900" algn="l" rtl="0">
              <a:buSzPct val="100000"/>
              <a:buFont typeface="+mj-lt"/>
              <a:buAutoNum type="arabicPeriod"/>
            </a:pPr>
            <a:r>
              <a:rPr lang="en-US" sz="2000" dirty="0"/>
              <a:t> Stage 2 – Advanced Skills</a:t>
            </a:r>
          </a:p>
          <a:p>
            <a:pPr lvl="2" algn="l" rtl="0"/>
            <a:r>
              <a:rPr lang="en-US" sz="1800" dirty="0"/>
              <a:t>Walk by path, detect and avoid obstacles</a:t>
            </a:r>
          </a:p>
          <a:p>
            <a:pPr lvl="2" algn="l" rtl="0"/>
            <a:r>
              <a:rPr lang="en-US" sz="1800" dirty="0"/>
              <a:t>ingress\egress vehicle , drive by direct orders to the stirring wheel </a:t>
            </a:r>
          </a:p>
          <a:p>
            <a:pPr lvl="2" algn="l" rtl="0"/>
            <a:r>
              <a:rPr lang="en-US" sz="1800" dirty="0"/>
              <a:t>recognize  objects and hold them, etc..</a:t>
            </a:r>
          </a:p>
          <a:p>
            <a:pPr marL="882900" lvl="1" indent="-342900" algn="l" rtl="0">
              <a:buSzPct val="100000"/>
              <a:buFont typeface="+mj-lt"/>
              <a:buAutoNum type="arabicPeriod"/>
            </a:pPr>
            <a:r>
              <a:rPr lang="en-US" sz="2000" dirty="0"/>
              <a:t>Stage 3 – Full Event Skills</a:t>
            </a:r>
          </a:p>
          <a:p>
            <a:pPr lvl="2" algn="l" rtl="0"/>
            <a:r>
              <a:rPr lang="en-US" sz="1800" dirty="0"/>
              <a:t>Perform full events incorporating cognitive skills and HMI interactions</a:t>
            </a:r>
          </a:p>
          <a:p>
            <a:pPr lvl="2" algn="l" rtl="0"/>
            <a:r>
              <a:rPr lang="en-US" sz="1800" dirty="0"/>
              <a:t>Final bug fixes, testing and </a:t>
            </a:r>
            <a:r>
              <a:rPr lang="en-US" sz="1800" dirty="0" smtClean="0"/>
              <a:t>training</a:t>
            </a: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33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645" y="44624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3528" y="1524000"/>
          <a:ext cx="8439474" cy="2725864"/>
        </p:xfrm>
        <a:graphic>
          <a:graphicData uri="http://schemas.openxmlformats.org/drawingml/2006/table">
            <a:tbl>
              <a:tblPr/>
              <a:tblGrid>
                <a:gridCol w="2953075"/>
                <a:gridCol w="203069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  <a:gridCol w="170430"/>
              </a:tblGrid>
              <a:tr h="2464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Milestones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Nov-12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Dec-12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Jan-13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Feb-13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Mar-13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Apr-13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May-13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</a:rPr>
                        <a:t>Jun-13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Stage 1- Basic </a:t>
                      </a:r>
                      <a:r>
                        <a:rPr lang="en-US" sz="1600" b="0" dirty="0" smtClean="0"/>
                        <a:t>Skills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Stage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2-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Advanced Skills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Stage 3-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Full Event Skills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Final Gazebo version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First Qualification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</a:p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(1-15/5)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30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Training on cloud environment (28/5-7/6)</a:t>
                      </a: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he-IL" sz="7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189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Virtual Disaster Response</a:t>
                      </a:r>
                    </a:p>
                    <a:p>
                      <a:pPr lvl="1" algn="l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(10-24/6)</a:t>
                      </a:r>
                    </a:p>
                  </a:txBody>
                  <a:tcPr marL="5862" marR="5862" marT="5862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862" marR="5862" marT="5862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3528" y="4797152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76000"/>
            </a:pPr>
            <a:r>
              <a:rPr lang="en-US" sz="2000" b="1" u="sng" dirty="0">
                <a:solidFill>
                  <a:schemeClr val="tx1"/>
                </a:solidFill>
              </a:rPr>
              <a:t>Essential for integration:</a:t>
            </a:r>
          </a:p>
          <a:p>
            <a:pPr lvl="1">
              <a:buSzPct val="76000"/>
              <a:buFont typeface="Wingdings 3"/>
              <a:buChar char=""/>
            </a:pPr>
            <a:r>
              <a:rPr lang="en-US" sz="2000" dirty="0">
                <a:solidFill>
                  <a:schemeClr val="tx1"/>
                </a:solidFill>
              </a:rPr>
              <a:t>Each Task should provide time schedule of development, i.e. what skills\capabilities will be provided </a:t>
            </a:r>
            <a:r>
              <a:rPr lang="en-US" sz="2000" u="sng" dirty="0">
                <a:solidFill>
                  <a:schemeClr val="tx1"/>
                </a:solidFill>
              </a:rPr>
              <a:t>every 2 weeks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buSzPct val="76000"/>
              <a:buFont typeface="Wingdings 3"/>
              <a:buChar char=""/>
            </a:pPr>
            <a:r>
              <a:rPr lang="en-US" sz="2000" dirty="0" smtClean="0">
                <a:solidFill>
                  <a:schemeClr val="tx1"/>
                </a:solidFill>
              </a:rPr>
              <a:t>Please Do it by Nov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event.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116632"/>
            <a:ext cx="8228763" cy="936104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6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3734240571"/>
              </p:ext>
            </p:extLst>
          </p:nvPr>
        </p:nvGraphicFramePr>
        <p:xfrm>
          <a:off x="6072198" y="1643050"/>
          <a:ext cx="1879618" cy="287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1124744"/>
            <a:ext cx="8352928" cy="51125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Module Requirements </a:t>
            </a: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definition </a:t>
            </a: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</a:p>
          <a:p>
            <a:pPr marL="979926" lvl="1" indent="-457200" hangingPunct="0">
              <a:spcAft>
                <a:spcPts val="1417"/>
              </a:spcAft>
              <a:buSzPct val="100000"/>
              <a:buFont typeface="Arial" pitchFamily="34" charset="0"/>
              <a:buChar char="•"/>
            </a:pP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According </a:t>
            </a: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to </a:t>
            </a: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DARPA’s requirements </a:t>
            </a: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&amp; Functional Analysis 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Module development and testing (functionality and stability)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Local integration between components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Deliver: </a:t>
            </a:r>
          </a:p>
          <a:p>
            <a:pPr marL="846726" lvl="2" indent="-324000" hangingPunct="0">
              <a:spcAft>
                <a:spcPts val="1417"/>
              </a:spcAft>
              <a:buSzPct val="62000"/>
              <a:buFont typeface="StarSymbol"/>
              <a:buChar char="●"/>
            </a:pP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Module version</a:t>
            </a:r>
          </a:p>
          <a:p>
            <a:pPr marL="846726" lvl="2" indent="-324000" hangingPunct="0">
              <a:spcAft>
                <a:spcPts val="1417"/>
              </a:spcAft>
              <a:buSzPct val="62000"/>
              <a:buFont typeface="StarSymbol"/>
              <a:buChar char="●"/>
            </a:pP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Test scripts and results of test</a:t>
            </a:r>
          </a:p>
          <a:p>
            <a:pPr marL="846726" lvl="2" indent="-324000" hangingPunct="0">
              <a:spcAft>
                <a:spcPts val="1417"/>
              </a:spcAft>
              <a:buSzPct val="62000"/>
              <a:buFont typeface="StarSymbol"/>
              <a:buChar char="●"/>
            </a:pPr>
            <a:r>
              <a:rPr lang="en-US" sz="1800" dirty="0" smtClean="0">
                <a:latin typeface="Liberation Sans" pitchFamily="18"/>
                <a:ea typeface="WenQuanYi Micro Hei" pitchFamily="2"/>
                <a:cs typeface="Lohit Hindi" pitchFamily="2"/>
              </a:rPr>
              <a:t>Document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Test at IAI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Integration to software and testing </a:t>
            </a:r>
          </a:p>
          <a:p>
            <a:pPr marL="565200" indent="-457200" hangingPunct="0">
              <a:spcAft>
                <a:spcPts val="1417"/>
              </a:spcAft>
              <a:buSzPct val="100000"/>
              <a:buFont typeface="+mj-lt"/>
              <a:buAutoNum type="arabicPeriod"/>
            </a:pP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Release </a:t>
            </a:r>
            <a:r>
              <a:rPr lang="en-US" sz="2000" dirty="0" smtClean="0">
                <a:latin typeface="Liberation Sans" pitchFamily="18"/>
                <a:ea typeface="WenQuanYi Micro Hei" pitchFamily="2"/>
                <a:cs typeface="Lohit Hindi" pitchFamily="2"/>
              </a:rPr>
              <a:t>version</a:t>
            </a:r>
            <a:endParaRPr lang="en-US" sz="2000" dirty="0" smtClean="0"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9" name="Curved Right Arrow 18"/>
          <p:cNvSpPr/>
          <p:nvPr/>
        </p:nvSpPr>
        <p:spPr>
          <a:xfrm rot="10800000">
            <a:off x="7236296" y="1844824"/>
            <a:ext cx="1728192" cy="3312368"/>
          </a:xfrm>
          <a:prstGeom prst="curvedRightArrow">
            <a:avLst>
              <a:gd name="adj1" fmla="val 1491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50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08054" y="6200306"/>
            <a:ext cx="2898142" cy="472896"/>
          </a:xfrm>
        </p:spPr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36842" y="6200306"/>
            <a:ext cx="2130093" cy="472896"/>
          </a:xfrm>
        </p:spPr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" y="267767"/>
            <a:ext cx="8228763" cy="1145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beration Sans" pitchFamily="18"/>
              </a:rPr>
              <a:t>Integration Concept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eration Sans" pitchFamily="1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7785" y="1412776"/>
            <a:ext cx="1704928" cy="975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/>
              <a:t>C42</a:t>
            </a:r>
            <a:endParaRPr lang="he-IL" b="1" dirty="0"/>
          </a:p>
        </p:txBody>
      </p:sp>
      <p:sp>
        <p:nvSpPr>
          <p:cNvPr id="10" name="Right Arrow 9"/>
          <p:cNvSpPr/>
          <p:nvPr/>
        </p:nvSpPr>
        <p:spPr>
          <a:xfrm>
            <a:off x="3242622" y="1477815"/>
            <a:ext cx="442018" cy="845513"/>
          </a:xfrm>
          <a:prstGeom prst="rightArrow">
            <a:avLst>
              <a:gd name="adj1" fmla="val 50000"/>
              <a:gd name="adj2" fmla="val 689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4252949" y="2453408"/>
            <a:ext cx="694600" cy="650395"/>
          </a:xfrm>
          <a:prstGeom prst="upDownArrow">
            <a:avLst>
              <a:gd name="adj1" fmla="val 36216"/>
              <a:gd name="adj2" fmla="val 34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ight Arrow 14"/>
          <p:cNvSpPr/>
          <p:nvPr/>
        </p:nvSpPr>
        <p:spPr>
          <a:xfrm>
            <a:off x="5515859" y="1477815"/>
            <a:ext cx="1432405" cy="845513"/>
          </a:xfrm>
          <a:prstGeom prst="rightArrow">
            <a:avLst>
              <a:gd name="adj1" fmla="val 50000"/>
              <a:gd name="adj2" fmla="val 689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Cloud 16"/>
          <p:cNvSpPr/>
          <p:nvPr/>
        </p:nvSpPr>
        <p:spPr>
          <a:xfrm>
            <a:off x="1979712" y="2453408"/>
            <a:ext cx="2083801" cy="975592"/>
          </a:xfrm>
          <a:prstGeom prst="clou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</a:rPr>
              <a:t>Test Environment</a:t>
            </a:r>
            <a:endParaRPr lang="he-IL" sz="1800" i="1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7" idx="3"/>
            <a:endCxn id="10" idx="1"/>
          </p:cNvCxnSpPr>
          <p:nvPr/>
        </p:nvCxnSpPr>
        <p:spPr>
          <a:xfrm rot="5400000" flipH="1" flipV="1">
            <a:off x="2827809" y="2094376"/>
            <a:ext cx="608616" cy="221009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3" idx="4"/>
          </p:cNvCxnSpPr>
          <p:nvPr/>
        </p:nvCxnSpPr>
        <p:spPr>
          <a:xfrm flipV="1">
            <a:off x="3419872" y="3103803"/>
            <a:ext cx="1180377" cy="253189"/>
          </a:xfrm>
          <a:prstGeom prst="bentConnector2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84089" y="3861048"/>
            <a:ext cx="1704928" cy="9755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/>
              <a:t>C21</a:t>
            </a:r>
            <a:endParaRPr lang="he-IL" b="1" dirty="0"/>
          </a:p>
        </p:txBody>
      </p:sp>
      <p:sp>
        <p:nvSpPr>
          <p:cNvPr id="32" name="Right Arrow 31"/>
          <p:cNvSpPr/>
          <p:nvPr/>
        </p:nvSpPr>
        <p:spPr>
          <a:xfrm>
            <a:off x="5978926" y="3926087"/>
            <a:ext cx="442018" cy="845513"/>
          </a:xfrm>
          <a:prstGeom prst="rightArrow">
            <a:avLst>
              <a:gd name="adj1" fmla="val 50000"/>
              <a:gd name="adj2" fmla="val 689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33" name="Up-Down Arrow 32"/>
          <p:cNvSpPr/>
          <p:nvPr/>
        </p:nvSpPr>
        <p:spPr>
          <a:xfrm>
            <a:off x="6989253" y="4901680"/>
            <a:ext cx="694600" cy="650395"/>
          </a:xfrm>
          <a:prstGeom prst="upDownArrow">
            <a:avLst>
              <a:gd name="adj1" fmla="val 36216"/>
              <a:gd name="adj2" fmla="val 34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ight Arrow 33"/>
          <p:cNvSpPr/>
          <p:nvPr/>
        </p:nvSpPr>
        <p:spPr>
          <a:xfrm>
            <a:off x="8252163" y="3926087"/>
            <a:ext cx="568309" cy="845513"/>
          </a:xfrm>
          <a:prstGeom prst="rightArrow">
            <a:avLst>
              <a:gd name="adj1" fmla="val 50000"/>
              <a:gd name="adj2" fmla="val 689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Cloud 34"/>
          <p:cNvSpPr/>
          <p:nvPr/>
        </p:nvSpPr>
        <p:spPr>
          <a:xfrm>
            <a:off x="4716016" y="4901680"/>
            <a:ext cx="2083801" cy="975592"/>
          </a:xfrm>
          <a:prstGeom prst="clou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</a:rPr>
              <a:t>Test Environment</a:t>
            </a:r>
            <a:endParaRPr lang="he-IL" sz="1800" i="1" dirty="0">
              <a:solidFill>
                <a:schemeClr val="tx1"/>
              </a:solidFill>
            </a:endParaRPr>
          </a:p>
        </p:txBody>
      </p:sp>
      <p:cxnSp>
        <p:nvCxnSpPr>
          <p:cNvPr id="36" name="Elbow Connector 18"/>
          <p:cNvCxnSpPr>
            <a:stCxn id="35" idx="3"/>
            <a:endCxn id="32" idx="1"/>
          </p:cNvCxnSpPr>
          <p:nvPr/>
        </p:nvCxnSpPr>
        <p:spPr>
          <a:xfrm rot="5400000" flipH="1" flipV="1">
            <a:off x="5564113" y="4542648"/>
            <a:ext cx="608616" cy="221009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33" idx="4"/>
          </p:cNvCxnSpPr>
          <p:nvPr/>
        </p:nvCxnSpPr>
        <p:spPr>
          <a:xfrm flipV="1">
            <a:off x="6156176" y="5552075"/>
            <a:ext cx="1180377" cy="253189"/>
          </a:xfrm>
          <a:prstGeom prst="bentConnector2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23528" y="3861048"/>
            <a:ext cx="4104456" cy="2016224"/>
            <a:chOff x="1979712" y="1412776"/>
            <a:chExt cx="4680520" cy="2232248"/>
          </a:xfrm>
        </p:grpSpPr>
        <p:sp>
          <p:nvSpPr>
            <p:cNvPr id="39" name="Rectangle 38"/>
            <p:cNvSpPr/>
            <p:nvPr/>
          </p:nvSpPr>
          <p:spPr>
            <a:xfrm>
              <a:off x="3995936" y="1412776"/>
              <a:ext cx="1944216" cy="10801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b="1" dirty="0" smtClean="0"/>
                <a:t>C34</a:t>
              </a:r>
              <a:endParaRPr lang="he-IL" b="1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419872" y="1484784"/>
              <a:ext cx="504056" cy="936104"/>
            </a:xfrm>
            <a:prstGeom prst="rightArrow">
              <a:avLst>
                <a:gd name="adj1" fmla="val 50000"/>
                <a:gd name="adj2" fmla="val 689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4572000" y="2564904"/>
              <a:ext cx="792088" cy="720080"/>
            </a:xfrm>
            <a:prstGeom prst="upDownArrow">
              <a:avLst>
                <a:gd name="adj1" fmla="val 36216"/>
                <a:gd name="adj2" fmla="val 348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012160" y="1484784"/>
              <a:ext cx="648072" cy="936104"/>
            </a:xfrm>
            <a:prstGeom prst="rightArrow">
              <a:avLst>
                <a:gd name="adj1" fmla="val 50000"/>
                <a:gd name="adj2" fmla="val 689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Cloud 42"/>
            <p:cNvSpPr/>
            <p:nvPr/>
          </p:nvSpPr>
          <p:spPr>
            <a:xfrm>
              <a:off x="1979712" y="2564904"/>
              <a:ext cx="2376264" cy="1080120"/>
            </a:xfrm>
            <a:prstGeom prst="cloud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800" i="1" dirty="0" smtClean="0">
                  <a:solidFill>
                    <a:schemeClr val="tx1"/>
                  </a:solidFill>
                </a:rPr>
                <a:t>Test Environment</a:t>
              </a:r>
              <a:endParaRPr lang="he-IL" sz="1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Elbow Connector 18"/>
            <p:cNvCxnSpPr>
              <a:stCxn id="43" idx="3"/>
              <a:endCxn id="40" idx="1"/>
            </p:cNvCxnSpPr>
            <p:nvPr/>
          </p:nvCxnSpPr>
          <p:spPr>
            <a:xfrm rot="5400000" flipH="1" flipV="1">
              <a:off x="2956946" y="2163735"/>
              <a:ext cx="673825" cy="252028"/>
            </a:xfrm>
            <a:prstGeom prst="bentConnector2">
              <a:avLst/>
            </a:prstGeom>
            <a:ln w="28575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endCxn id="41" idx="4"/>
            </p:cNvCxnSpPr>
            <p:nvPr/>
          </p:nvCxnSpPr>
          <p:spPr>
            <a:xfrm flipV="1">
              <a:off x="3622000" y="3284984"/>
              <a:ext cx="1346044" cy="280316"/>
            </a:xfrm>
            <a:prstGeom prst="bentConnector2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508104" y="1700808"/>
            <a:ext cx="216024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/>
              <a:t>Test results</a:t>
            </a:r>
            <a:endParaRPr lang="he-IL" sz="2000" i="1" dirty="0"/>
          </a:p>
        </p:txBody>
      </p:sp>
      <p:cxnSp>
        <p:nvCxnSpPr>
          <p:cNvPr id="48" name="Elbow Connector 47"/>
          <p:cNvCxnSpPr>
            <a:stCxn id="13" idx="4"/>
            <a:endCxn id="42" idx="1"/>
          </p:cNvCxnSpPr>
          <p:nvPr/>
        </p:nvCxnSpPr>
        <p:spPr>
          <a:xfrm rot="5400000">
            <a:off x="3607442" y="3356036"/>
            <a:ext cx="1245041" cy="740574"/>
          </a:xfrm>
          <a:prstGeom prst="bentConnector4">
            <a:avLst>
              <a:gd name="adj1" fmla="val 33022"/>
              <a:gd name="adj2" fmla="val 130868"/>
            </a:avLst>
          </a:prstGeom>
          <a:ln w="285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47"/>
          <p:cNvCxnSpPr>
            <a:stCxn id="13" idx="4"/>
            <a:endCxn id="32" idx="3"/>
          </p:cNvCxnSpPr>
          <p:nvPr/>
        </p:nvCxnSpPr>
        <p:spPr>
          <a:xfrm rot="16200000" flipH="1">
            <a:off x="4888076" y="2815975"/>
            <a:ext cx="1245041" cy="1820695"/>
          </a:xfrm>
          <a:prstGeom prst="bentConnector4">
            <a:avLst>
              <a:gd name="adj1" fmla="val 33022"/>
              <a:gd name="adj2" fmla="val 112556"/>
            </a:avLst>
          </a:prstGeom>
          <a:ln w="28575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4 -0.1679 L -0.07465 -0.3462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7544" y="2060848"/>
            <a:ext cx="8228763" cy="1145009"/>
          </a:xfrm>
          <a:noFill/>
          <a:ln>
            <a:noFill/>
          </a:ln>
        </p:spPr>
        <p:txBody>
          <a:bodyPr lIns="0" tIns="0" rIns="0" bIns="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3600" b="1" cap="all" dirty="0" smtClean="0"/>
              <a:t>Infrastructure</a:t>
            </a:r>
            <a:endParaRPr lang="en-US" sz="3600" b="1" cap="al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33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512" y="260648"/>
            <a:ext cx="8228763" cy="61555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268761"/>
            <a:ext cx="8045895" cy="4313892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Version control: </a:t>
            </a:r>
            <a:r>
              <a:rPr lang="en-US" dirty="0" err="1"/>
              <a:t>git</a:t>
            </a:r>
            <a:endParaRPr lang="en-US" dirty="0"/>
          </a:p>
          <a:p>
            <a:pPr lvl="0"/>
            <a:r>
              <a:rPr lang="en-US" dirty="0"/>
              <a:t>Software repository: www.github.com</a:t>
            </a:r>
          </a:p>
          <a:p>
            <a:pPr lvl="0"/>
            <a:r>
              <a:rPr lang="en-US" dirty="0" smtClean="0"/>
              <a:t>Version </a:t>
            </a:r>
            <a:r>
              <a:rPr lang="en-US" dirty="0"/>
              <a:t>reference via .</a:t>
            </a:r>
            <a:r>
              <a:rPr lang="en-US" dirty="0" err="1"/>
              <a:t>ver</a:t>
            </a:r>
            <a:r>
              <a:rPr lang="en-US" dirty="0"/>
              <a:t> file in each </a:t>
            </a:r>
            <a:r>
              <a:rPr lang="en-US" dirty="0" smtClean="0"/>
              <a:t>package</a:t>
            </a:r>
            <a:endParaRPr lang="en-US" dirty="0"/>
          </a:p>
          <a:p>
            <a:pPr lvl="0"/>
            <a:r>
              <a:rPr lang="en-US" dirty="0" smtClean="0"/>
              <a:t>Directory </a:t>
            </a:r>
            <a:r>
              <a:rPr lang="en-US" dirty="0"/>
              <a:t>structure according </a:t>
            </a:r>
            <a:r>
              <a:rPr lang="en-US" dirty="0" smtClean="0"/>
              <a:t>pre-defined format</a:t>
            </a:r>
          </a:p>
          <a:p>
            <a:r>
              <a:rPr lang="en-US" dirty="0" smtClean="0"/>
              <a:t>Integration </a:t>
            </a:r>
            <a:r>
              <a:rPr lang="en-US" dirty="0"/>
              <a:t>inside </a:t>
            </a:r>
            <a:r>
              <a:rPr lang="en-US" dirty="0" smtClean="0"/>
              <a:t>one package is </a:t>
            </a:r>
            <a:r>
              <a:rPr lang="en-US" u="sng" dirty="0"/>
              <a:t>out of scope </a:t>
            </a:r>
            <a:r>
              <a:rPr lang="en-US" dirty="0"/>
              <a:t>of general integration of ROBIL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ROBIL – Integration Procedures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01D74-CF15-42BD-B385-3B80643ECFD5}" type="slidenum">
              <a:rPr lang="en-US" smtClean="0"/>
              <a:pPr lvl="0"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2428</TotalTime>
  <Words>1423</Words>
  <Application>Microsoft Office PowerPoint</Application>
  <PresentationFormat>On-screen Show (4:3)</PresentationFormat>
  <Paragraphs>532</Paragraphs>
  <Slides>33</Slides>
  <Notes>26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</vt:lpstr>
      <vt:lpstr>Integration Procedures</vt:lpstr>
      <vt:lpstr>Contents</vt:lpstr>
      <vt:lpstr>Integration Plan</vt:lpstr>
      <vt:lpstr>Incremental Development</vt:lpstr>
      <vt:lpstr>Timeline</vt:lpstr>
      <vt:lpstr>Development Process</vt:lpstr>
      <vt:lpstr>Slide 7</vt:lpstr>
      <vt:lpstr>Infrastructure</vt:lpstr>
      <vt:lpstr>Highlights</vt:lpstr>
      <vt:lpstr>Package Directory Structure</vt:lpstr>
      <vt:lpstr>Additional Needs (1)</vt:lpstr>
      <vt:lpstr>Slide 12</vt:lpstr>
      <vt:lpstr>Process</vt:lpstr>
      <vt:lpstr>Overview (1)</vt:lpstr>
      <vt:lpstr>Slide 15</vt:lpstr>
      <vt:lpstr>Slide 16</vt:lpstr>
      <vt:lpstr>Slide 17</vt:lpstr>
      <vt:lpstr>Practical Steps (1)</vt:lpstr>
      <vt:lpstr>Practical Steps (2)</vt:lpstr>
      <vt:lpstr>Practical Steps (3)</vt:lpstr>
      <vt:lpstr>Practical Steps (4)</vt:lpstr>
      <vt:lpstr>Practical Steps (5)</vt:lpstr>
      <vt:lpstr>Practical Steps (6)</vt:lpstr>
      <vt:lpstr>Slide 24</vt:lpstr>
      <vt:lpstr>Summary: Team Responsibility</vt:lpstr>
      <vt:lpstr>Summary: Integrator Responsibility</vt:lpstr>
      <vt:lpstr>Open Issues</vt:lpstr>
      <vt:lpstr>Introduction to QA methodology</vt:lpstr>
      <vt:lpstr>Exercise</vt:lpstr>
      <vt:lpstr>Exercise (cont.)</vt:lpstr>
      <vt:lpstr>Slide 31</vt:lpstr>
      <vt:lpstr>Add module to Robil  </vt:lpstr>
      <vt:lpstr>Recommendations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Procedures</dc:title>
  <dc:creator>userws4</dc:creator>
  <cp:lastModifiedBy>Eliya</cp:lastModifiedBy>
  <cp:revision>112</cp:revision>
  <dcterms:created xsi:type="dcterms:W3CDTF">2012-10-24T13:31:33Z</dcterms:created>
  <dcterms:modified xsi:type="dcterms:W3CDTF">2012-10-31T20:25:46Z</dcterms:modified>
</cp:coreProperties>
</file>