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rtl="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concurrency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hyperlink" Target="http://ru.wikipedia.org/wiki/&#1057;&#1095;&#1072;&#1089;&#1090;&#1083;&#1080;&#1074;&#1099;&#1081;_&#1073;&#1080;&#1083;&#1077;&#1090;" TargetMode="Externa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1.png"/><Relationship Id="rId5" Type="http://schemas.openxmlformats.org/officeDocument/2006/relationships/hyperlink" Target="https://github.com/drxaos-edu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Многопоточное программирование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в Java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https://github.com/drxaos-edu/lecture-java-concurrency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Гонки (race condition)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Вот что произойдет при одновременном чтении и записи: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457200" y="2518200"/>
            <a:ext cx="8229600" cy="2407500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378775" y="2860200"/>
            <a:ext cx="2077800" cy="17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Thread1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 = a.field1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f2 = a.field2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428150" y="2860200"/>
            <a:ext cx="2077800" cy="172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Thread2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a.field1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a.field2 = 2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Гонки (race condition)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 1 выполняется первым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 1 получает исходные значения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2518200"/>
            <a:ext cx="8229600" cy="2407500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378775" y="2585225"/>
            <a:ext cx="2077800" cy="2183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Thread1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 = a.field1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f2 = a.field2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428150" y="2585225"/>
            <a:ext cx="2077800" cy="2183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Thread2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a.field1 = 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a.field2 = 2</a:t>
            </a:r>
          </a:p>
        </p:txBody>
      </p:sp>
      <p:cxnSp>
        <p:nvCxnSpPr>
          <p:cNvPr id="106" name="Shape 106"/>
          <p:cNvCxnSpPr/>
          <p:nvPr/>
        </p:nvCxnSpPr>
        <p:spPr>
          <a:xfrm flipH="1">
            <a:off x="3063899" y="2828400"/>
            <a:ext cx="478800" cy="469199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 rot="10800000">
            <a:off x="3504400" y="3628924"/>
            <a:ext cx="1752300" cy="7851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2345800" y="3858675"/>
            <a:ext cx="19199" cy="469199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>
            <a:off x="6396025" y="3896975"/>
            <a:ext cx="28800" cy="392699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Гонки (race condition)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Попеременное выполнение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Одно старое и одно новое значение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57200" y="2518200"/>
            <a:ext cx="8229600" cy="2407500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378775" y="2585225"/>
            <a:ext cx="2077800" cy="2183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Thread1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f1 = a.field1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f2 = a.field2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428150" y="2585225"/>
            <a:ext cx="2077800" cy="2183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Thread2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a.field1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a.field2 = 2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5256700" y="2820750"/>
            <a:ext cx="478800" cy="4845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3552300" y="3662374"/>
            <a:ext cx="1589399" cy="288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 flipH="1">
            <a:off x="2345800" y="3858675"/>
            <a:ext cx="19199" cy="469199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3638450" y="4461749"/>
            <a:ext cx="1579800" cy="576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Неатомарные операции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32-битные чтение и запись гарантированно атомарны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64-битные операции могут быть неатомарными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Поэтому,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3092675"/>
            <a:ext cx="8229600" cy="1833000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i; double d;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Thread 1     Thread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 = 10;      i = 20;       В i будет 10 или 20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10.0;    d = 20.0;     В d вероятно будет мусор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400" y="3243750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Блокировки в объектах (monitor)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Каждый объект в Java имеет блокировку которую может получить как минимум один поток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Поток останавливается и ждет, если он попытался получить блокировку, которую кто-то уже забрал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Блокировка – это счетчик: один поток может заблокировать объект несколько раз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Оператор synchronized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Оператор synchronized получает блокировку объекта перед тем как зайти в блок команд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Освобождает блокировку, когда блок команд заканчивается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Объект для блокировки выбирает разработчик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57200" y="2214375"/>
            <a:ext cx="8229600" cy="13655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 mycount = new Counter;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synchronized(mycount) {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получить блокировку mycount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mycount.count();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925" y="30586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Такая реализация гарантирует, что только один поток сможет увеличивать счетчик в один момент времени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Модификатор synchronized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57200" y="1238025"/>
            <a:ext cx="8229600" cy="23930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AtomicCounter {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получить блокировку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_count;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объекта AtomicCounter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перед выполнением метода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void count()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_count++;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52" name="Shape 152"/>
          <p:cNvCxnSpPr/>
          <p:nvPr/>
        </p:nvCxnSpPr>
        <p:spPr>
          <a:xfrm flipH="1">
            <a:off x="3197924" y="1928625"/>
            <a:ext cx="478800" cy="469199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925" y="30586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Deadlock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Правило: всегда получайте блокировки в одинаковом порядке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838200" y="1091625"/>
            <a:ext cx="3378000" cy="16592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synchronized(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synchronized(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/* Deadlocked 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930625" y="1091625"/>
            <a:ext cx="3378000" cy="16592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synchronized(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synchronized(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/* Deadlocked 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162" y="1681025"/>
            <a:ext cx="480500" cy="4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5615700" y="3572925"/>
            <a:ext cx="2590812" cy="1352915"/>
          </a:xfrm>
          <a:prstGeom prst="irregularSeal1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>
                <a:solidFill>
                  <a:srgbClr val="003171"/>
                </a:solidFill>
              </a:rPr>
              <a:t>jstack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Приоритеты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Каждый поток имеет приоритет от 1 до 10 (обычно 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Задача планировщика – обеспечивать постоянное выполнение потоков с самым высоким приоритетом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thread.setPriority(5)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Приоритеты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Из </a:t>
            </a:r>
            <a:r>
              <a:rPr lang="en" sz="2400">
                <a:solidFill>
                  <a:srgbClr val="FFFF00"/>
                </a:solidFill>
              </a:rPr>
              <a:t>The Java Language Specification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Каждый поток имеет приоритет.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Если возникает конкуренция за вычислительные ресурсы, выполнение потоков с наивысшим приоритетом предпочитается выполнению потоков с низким приоритетом.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Однако, это вовсе не гарантия того, что потоки с наивысшим приоритетом будут непрерывно исполняться, </a:t>
            </a:r>
            <a:r>
              <a:rPr b="1" lang="en" sz="1800"/>
              <a:t>поэтому приоритеты потоков не могут быть использованы для надежной реализации взаимного исключения</a:t>
            </a:r>
            <a:r>
              <a:rPr lang="en" sz="18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Зачем?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Задействуют все процессоры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Реализованы до появления многопроцессорных систем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Отзывчивый графический интерфейс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Нет простоя при ожидании ресурсов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Модель «поток на запрос»</a:t>
            </a:r>
          </a:p>
          <a:p>
            <a:pPr indent="-381000" lvl="1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Фоновые системные процессы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Потоки с одним приоритетом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Вызов yield() останавливает текущий поток, чтобы могли выполниться другие потоки с таким же приоритетом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Реализация для Solaris исполняет потоки пока они сами не остановятся (wait(), yield(), etc.)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Реализация для Windows использует квантование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Голодание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Нечестный (упрощенный) планировщик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Высокоприоритетные потоки могут потреблять все вычислительные ресурсы, не давая другим потокам выполняться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Это называется голодание потоков (Starvation)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Ожидание условия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Допустим вы хотите, чтобы поток подождал выполнения какого-то условия, прежде чем продолжить выполнение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Бесконечный цикл может вызвать deadlock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Вызовы yield() предотвращают deadlock, но очень неэффективно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707975" y="2699750"/>
            <a:ext cx="3169499" cy="4910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(!condition) {}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302825" y="4358200"/>
            <a:ext cx="3979799" cy="4910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(!condition) yield();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wait() и notify()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400"/>
              <a:t>wait()</a:t>
            </a:r>
            <a:r>
              <a:rPr lang="en" sz="2400"/>
              <a:t> похож на </a:t>
            </a:r>
            <a:r>
              <a:rPr b="1" lang="en" sz="2400"/>
              <a:t>yield()</a:t>
            </a:r>
            <a:r>
              <a:rPr lang="en" sz="2400"/>
              <a:t>, но требует, чтобы текущий поток потом кто-нибудь разбудил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Поток, который может повлиять на проверяемое условие вызывает </a:t>
            </a:r>
            <a:r>
              <a:rPr b="1" lang="en" sz="2400"/>
              <a:t>notify()</a:t>
            </a:r>
            <a:r>
              <a:rPr lang="en" sz="2400"/>
              <a:t>, чтобы разбудить ожидающий поток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Разработчик должен следить, чтобы каждому </a:t>
            </a:r>
            <a:r>
              <a:rPr b="1" lang="en" sz="2400"/>
              <a:t>wait()</a:t>
            </a:r>
            <a:r>
              <a:rPr lang="en" sz="2400"/>
              <a:t> соответствовал </a:t>
            </a:r>
            <a:r>
              <a:rPr b="1" lang="en" sz="2400"/>
              <a:t>notify()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623500" y="2201975"/>
            <a:ext cx="3897000" cy="4910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(!condition) wait();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wait() и notify()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У каждого объекта есть набор потоков, ожидающих освобождения его блокировки (wait set)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2061575"/>
            <a:ext cx="8229600" cy="27182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(obj) {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Получить блокировку obj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obj.wait();			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остановиться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// добавление потока в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// wait set объекта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// освобождает блокировки obj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В другом потоке: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obj.notify();     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разбудить ждущий поток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wait() и notify()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1800"/>
              <a:t>Thread 1 получает блокировку объекта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1800"/>
              <a:t>Thread 1 вызывает wait() на объекте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1800"/>
              <a:t>Thread 1 освобождает блокировку, добавляет себя в wait set объекта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1800"/>
              <a:t>Thread 2 вызывает notify() на объекта (должен иметь блокировку объекта для вызова notify())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1800"/>
              <a:t>Thread 1 разбужен: удаляется из wait set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1800"/>
              <a:t>Thread 1 получает блокировку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" sz="1800"/>
              <a:t>Thread 1 продолжает выполнение после wait()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wait() и notify()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/>
              <a:t>notify()</a:t>
            </a:r>
            <a:r>
              <a:rPr lang="en"/>
              <a:t> случайно выбирает и будит один поток (из многих)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/>
              <a:t>notifyAll()</a:t>
            </a:r>
            <a:r>
              <a:rPr lang="en"/>
              <a:t> будит все ждущие потоки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Пишем Blocking Buffer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Буфер для записи и чтения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Поток чтения блокируется если нет данных для чтения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Поток записи блокируется если данные еще не прочитаны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57200" y="2680225"/>
            <a:ext cx="8229600" cy="20996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OnePlace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El value;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synchronized void write(El e) { …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synchronized El read() { …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Пишем Blocking Buffer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063375"/>
            <a:ext cx="8229600" cy="3843899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write(El e) throws InterruptedException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while (value != null) wait();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Block while full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value = 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notifyAll();			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Awaken any waiting read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synchronized El read() throws InterruptedException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while (value == null) wait();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Block while empty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El e = value; value = null;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notifyAll();			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Awaken any waiting write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return 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 states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00" y="668400"/>
            <a:ext cx="5622850" cy="404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Многопоточность в Java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Поддержка потоков на уровне языка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Множество контекстов и счетчиков команд в едином пространстве памяти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Со всеми объектами можно работать из любого потока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Принципиальная неопределенность последовательности исполнения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Но язык предоставляет средства, чтобы этой неопределенности избежать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Счастливый билет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http://ru.wikipedia.org/wiki/Счастливый_билет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737" y="2365550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Обедающие философы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22324" l="15810" r="16681" t="0"/>
          <a:stretch/>
        </p:blipFill>
        <p:spPr>
          <a:xfrm>
            <a:off x="2607499" y="1142700"/>
            <a:ext cx="3928999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088750"/>
            <a:ext cx="1316199" cy="13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Запуск потока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Как создать поток: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717700" y="1284150"/>
            <a:ext cx="5969099" cy="1096500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MyThread extends Thread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run() {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/* thread body */</a:t>
            </a: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57200" y="2601425"/>
            <a:ext cx="8229600" cy="1096500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MyThread mt = new MyThread();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thread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mt.start();	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Starts thread running at run()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immediately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750" y="4162950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Поток – это отдельный счетчик команд, а также стек, локальные переменные и т.д.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Поток не является объектом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Классы, объекты, методы и т.д. не принадлежат ни одному потоку</a:t>
            </a: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/>
              <a:t>Любой метод может быть выполнен любым потоком или несколькими потоками, причем даже одновременно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sleep()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 какой частотой выводится строка «Tick»?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57200" y="1949125"/>
            <a:ext cx="8229600" cy="2976600"/>
          </a:xfrm>
          <a:prstGeom prst="rect">
            <a:avLst/>
          </a:prstGeom>
          <a:solidFill>
            <a:srgbClr val="000000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run()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for(;;)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sleep(1000); 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Pause for 1 second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 catch (InterruptedException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return;		</a:t>
            </a:r>
            <a:r>
              <a:rPr b="1"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// caused by thread.interrupt()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System.out.println(“Tick”);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Остановка потока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Thread.stop()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Thread.suspend()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Thread.resume()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Thread.interrupt()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Thread.interrupted()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InterruptedException</a:t>
            </a:r>
          </a:p>
        </p:txBody>
      </p:sp>
      <p:sp>
        <p:nvSpPr>
          <p:cNvPr id="73" name="Shape 73"/>
          <p:cNvSpPr/>
          <p:nvPr/>
        </p:nvSpPr>
        <p:spPr>
          <a:xfrm>
            <a:off x="4453200" y="1333250"/>
            <a:ext cx="717299" cy="1509299"/>
          </a:xfrm>
          <a:prstGeom prst="rightBrace">
            <a:avLst>
              <a:gd fmla="val 32078" name="adj1"/>
              <a:gd fmla="val 50000" name="adj2"/>
            </a:avLst>
          </a:prstGeom>
          <a:noFill/>
          <a:ln cap="flat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5366825" y="1451750"/>
            <a:ext cx="2686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@Deprecated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00" y="4220400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volatile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(изменчивый, не постоянный)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Для переменных, которые используются разными потоками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Значение переменной, объявленной без volatile, может кэшироваться отдельно для каждого потока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Гонки (race condition)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В многопоточном мире всегда считайте, что кто-то другой сейчас работает с вашими объектами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Остальные потоки – ваши соперники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