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63" r:id="rId6"/>
    <p:sldId id="261" r:id="rId7"/>
    <p:sldId id="258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EFDA52-0DC0-4392-A06E-91258E4A68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ABF4115-9B29-4BF5-AF6C-D26E7971BF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C4DF2F-2192-496C-9AAA-96D682D11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ACBF-6788-4C76-BD29-5A01919E5028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C0D4D6-F5E0-4B59-A408-A4EFC2B30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E3CD3D-3AA3-4151-9D6C-0B9D47743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DB44-27F3-4268-AB80-79119FA98B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86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9F1BE0-962A-4E61-BDDC-C3A104A7D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60D07A9-DBA7-459C-8BA4-C3F9593BB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7F96F4-4CB1-459D-AF37-6F682103E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ACBF-6788-4C76-BD29-5A01919E5028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174103-B9AC-48E1-AB70-BB8F45EBB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0FD5C5-F005-4B00-8301-195F42AD4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DB44-27F3-4268-AB80-79119FA98B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954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23D3279-E2A0-48F1-AA7A-B289DDD96C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2D73851-70E1-4A60-9233-1ABE446ED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A74E48-FAD4-45A3-8181-104A2BA6E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ACBF-6788-4C76-BD29-5A01919E5028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9C2D3C-C867-4361-999C-FA093F548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38E33F-E78B-42F3-A749-3858B900C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DB44-27F3-4268-AB80-79119FA98B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1705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CE55ED-1349-4535-9A4C-1B469621E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6F2403-3DD6-49A1-B063-9F6FF07C7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FFA45F-02E4-4F2C-B41A-2CE21F4E9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ACBF-6788-4C76-BD29-5A01919E5028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868211-F716-4266-A3D3-06117F70E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42D9D9-8858-4FFA-A3EE-8C6A538D8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DB44-27F3-4268-AB80-79119FA98B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6330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9B5083-2C98-4EC9-A38C-A3078449C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43AFCCC-B8E2-47BE-8BC8-97A13226E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41220F-6CB0-46DE-BB24-B3F2FB610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ACBF-6788-4C76-BD29-5A01919E5028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38AE53-A7A2-4693-81DA-1ACCC1B99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3877A2-21C4-478C-805E-5BA96C619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DB44-27F3-4268-AB80-79119FA98B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9494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8E3AA8-2842-40A6-AE6E-5B53D4559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1C638B-457E-4EDD-A6D5-C30C761DE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08CF1ED-6B0B-41C0-A856-9CF4B651E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C4B5F2C-E285-4328-8762-C21B5E75C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ACBF-6788-4C76-BD29-5A01919E5028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F1DF3B7-08DD-4032-9B4F-8D42044B0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A5F06D-FADE-481B-9A8D-EED3B0EF4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DB44-27F3-4268-AB80-79119FA98B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957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24ACB9-2B75-4E5D-83B8-979BE57B3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50B564-0B48-427C-98A9-408C7A448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9CFA237-FDBD-45C9-AA35-0EC9DA14B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A0008FF-A7F0-4555-BFCD-D17450F34E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D50A3E0-F44D-4719-A7D5-E31DB02A0F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93D6E7E-3A87-4630-A809-FC402E8D7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ACBF-6788-4C76-BD29-5A01919E5028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0D5E450-1B48-4D0A-A90B-686A65D75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ACECCE9-444D-4EC5-9B90-E1F0F054A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DB44-27F3-4268-AB80-79119FA98B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8244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13C3D8-7F48-4650-AA00-5F2423799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AC3073A-5FA8-4351-BD74-8A35394B1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ACBF-6788-4C76-BD29-5A01919E5028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DE47A82-124C-4531-9441-58F181CF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4589C5B-7A1D-47A7-8B5B-6942D03F0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DB44-27F3-4268-AB80-79119FA98B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525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5F03DD2-7C0A-4D8E-98EE-014D8B4D3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ACBF-6788-4C76-BD29-5A01919E5028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E9F1C7B-D2B6-46AE-A029-4EB08534A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1817FBC-F7C8-46AA-ABE3-93E14CFB5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DB44-27F3-4268-AB80-79119FA98B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0967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A5E8EF-8C1E-4DB8-AA2E-D8EF9888F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819A19-1437-4C55-A176-991BD0E96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579B76-DAC4-4577-A732-A5245BF6C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E948AE-2B38-4109-974D-18C92119E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ACBF-6788-4C76-BD29-5A01919E5028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E152651-C001-4498-A033-2746AAEA8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3682EB6-84E1-4F95-8019-65387760D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DB44-27F3-4268-AB80-79119FA98B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112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129BC8-A14C-4E0A-A8EA-80790C229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C133E4E-F74E-4697-8A07-1A7A6C081D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5F03A84-E40F-46B7-9D6B-281AB6440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8C83C7-72B6-4D07-BF8E-BEAFCBFA7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ACBF-6788-4C76-BD29-5A01919E5028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0195A71-665F-4E6A-A473-5931D02B0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8E00860-0941-4F4D-8751-2E8C1DB17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DB44-27F3-4268-AB80-79119FA98B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2254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21FA82-ED9C-46D0-AC34-F62148021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C07C786-C193-477F-A475-0831DF425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628B06-A37B-433B-B10E-C11C9AF598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AACBF-6788-4C76-BD29-5A01919E5028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A1D348-4283-42BF-98EA-CBEFAFA6C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F6CABC-BDF1-4490-AB7D-AB33EE64CC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7DB44-27F3-4268-AB80-79119FA98B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4267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4CA680-BF10-4D4E-91DD-5167ECCD28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Шаблонная библиотека цифровой обработки сигналов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A7CE07-E1BD-449A-A5D7-4D2B66DADB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3540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10CA75-7B48-4D81-A59C-3B062B78D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Назначение и возможности библиотеки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7EBEFB-DC8D-4585-8828-A8AD3A143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dirty="0"/>
              <a:t>Библиотека предназначена для моделирования и расчета частотных характеристик компонентов цифровой обработки сигналов</a:t>
            </a:r>
          </a:p>
          <a:p>
            <a:pPr marL="0" indent="0" algn="just">
              <a:buNone/>
            </a:pPr>
            <a:endParaRPr lang="ru-RU" dirty="0"/>
          </a:p>
          <a:p>
            <a:r>
              <a:rPr lang="ru-RU" dirty="0"/>
              <a:t>Моделирование и расчет характеристик БИХ фильтров</a:t>
            </a:r>
            <a:endParaRPr lang="en-US" dirty="0"/>
          </a:p>
          <a:p>
            <a:r>
              <a:rPr lang="ru-RU" dirty="0"/>
              <a:t>Моделирование и расчет характеристик КИХ фильтров</a:t>
            </a:r>
            <a:endParaRPr lang="en-US" dirty="0"/>
          </a:p>
          <a:p>
            <a:r>
              <a:rPr lang="ru-RU" dirty="0"/>
              <a:t>Моделирование и расчет характеристик типовых динамических звеньев и примитивных фильтров второго порядка</a:t>
            </a:r>
            <a:endParaRPr lang="en-US" dirty="0"/>
          </a:p>
          <a:p>
            <a:r>
              <a:rPr lang="ru-RU" dirty="0"/>
              <a:t>Моделирование и расчет характеристик ряда специальных фильтров</a:t>
            </a:r>
          </a:p>
          <a:p>
            <a:r>
              <a:rPr lang="ru-RU" dirty="0"/>
              <a:t>Моделирование логических компонентов (триггеры, детекторы фронта</a:t>
            </a:r>
            <a:r>
              <a:rPr lang="en-US" dirty="0"/>
              <a:t>/</a:t>
            </a:r>
            <a:r>
              <a:rPr lang="ru-RU" dirty="0"/>
              <a:t>спада, выдержки времени и</a:t>
            </a:r>
            <a:r>
              <a:rPr lang="en-US" dirty="0"/>
              <a:t>.</a:t>
            </a:r>
            <a:r>
              <a:rPr lang="ru-RU" dirty="0"/>
              <a:t>т</a:t>
            </a:r>
            <a:r>
              <a:rPr lang="en-US" dirty="0"/>
              <a:t>.</a:t>
            </a:r>
            <a:r>
              <a:rPr lang="ru-RU" dirty="0"/>
              <a:t>д)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531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DAD76B-FAC2-40B1-B88E-CFB2D2F6C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Библиотечные модели КИХ и БИХ фильтров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F0BC688-A1D5-4635-BF52-ED9921CB91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Модель БИХ фильтра</a:t>
                </a:r>
                <a:r>
                  <a:rPr lang="en-US" dirty="0"/>
                  <a:t>:</a:t>
                </a:r>
                <a:endParaRPr lang="ru-RU" dirty="0"/>
              </a:p>
              <a:p>
                <a:pPr marL="0" indent="0">
                  <a:buNone/>
                </a:pPr>
                <a:endParaRPr lang="ru-RU" sz="28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sz="2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𝑊</m:t>
                      </m:r>
                      <m:d>
                        <m:dPr>
                          <m:ctrlPr>
                            <a:rPr lang="ru-RU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ru-RU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</m:d>
                      <m:r>
                        <a:rPr lang="ru-RU" sz="2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undOvr"/>
                          <m:ctrlPr>
                            <a:rPr lang="ru-RU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ru-RU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ru-RU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ru-RU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ru-RU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ru-RU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ru-RU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ru-RU" sz="2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ru-RU" sz="2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  <m:r>
                                    <a:rPr lang="ru-RU" sz="2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ru-RU" sz="2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𝑀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ru-RU" sz="2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ru-RU" sz="2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sz="2800" b="0" i="1" smtClean="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ru-RU" sz="2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∙</m:t>
                                  </m:r>
                                  <m:sSup>
                                    <m:sSupPr>
                                      <m:ctrlPr>
                                        <a:rPr lang="ru-RU" sz="2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sz="2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ru-RU" sz="2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u-RU" sz="2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𝑚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ru-RU" sz="2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ru-RU" sz="2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ru-RU" sz="2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ru-RU" sz="2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ru-RU" sz="2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ru-RU" sz="2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2800" b="0" i="1" smtClean="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ru-RU" sz="2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∙</m:t>
                                  </m:r>
                                  <m:sSup>
                                    <m:sSupPr>
                                      <m:ctrlPr>
                                        <a:rPr lang="ru-RU" sz="2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sz="2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ru-RU" sz="2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u-RU" sz="2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e>
                              </m:nary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Модель КИХ фильтра</a:t>
                </a:r>
                <a:r>
                  <a:rPr lang="en-US" dirty="0"/>
                  <a:t>: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sz="2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𝑊</m:t>
                      </m:r>
                      <m:d>
                        <m:dPr>
                          <m:ctrlPr>
                            <a:rPr lang="ru-RU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ru-RU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</m:d>
                      <m:r>
                        <a:rPr lang="ru-RU" sz="2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ru-R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F0BC688-A1D5-4635-BF52-ED9921CB91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1036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2119E8-D8F5-42C8-B08A-67FF8AB37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Библиотечная модель КИХ фильтра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44A8FB-8DF5-4B08-819C-2D812BD40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i="1" dirty="0">
              <a:latin typeface="Cambria Math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452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CD776C-98F5-44AB-B26E-4F35C3A73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Назначение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2F8D74-B40F-4DF1-9A18-390B8E8C8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5707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D31AB6-C462-4EE7-8D5C-2C9A8FD89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библиотеки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BDAEA9E6-669A-4E2E-92E5-160212F1CA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9551871"/>
              </p:ext>
            </p:extLst>
          </p:nvPr>
        </p:nvGraphicFramePr>
        <p:xfrm>
          <a:off x="838200" y="1825625"/>
          <a:ext cx="105156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7105">
                  <a:extLst>
                    <a:ext uri="{9D8B030D-6E8A-4147-A177-3AD203B41FA5}">
                      <a16:colId xmlns:a16="http://schemas.microsoft.com/office/drawing/2014/main" val="1326788099"/>
                    </a:ext>
                  </a:extLst>
                </a:gridCol>
                <a:gridCol w="7808495">
                  <a:extLst>
                    <a:ext uri="{9D8B030D-6E8A-4147-A177-3AD203B41FA5}">
                      <a16:colId xmlns:a16="http://schemas.microsoft.com/office/drawing/2014/main" val="418138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Наименование файла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870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dsp.h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Основной файл библиотеки, содержащий все реализованные модели фильтров, а также вспомогательные функции и утилиты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183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buffer.h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Файл, содержащий модели кольцевого буфера и блока задержки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522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fcomplex.h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Файл, реализующий функции комплексной математики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83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logical.h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Файл, реализующий основные логические компоненты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634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special_functions.h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Файл, содержащий специальные математические функции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657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transformations.h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Файл, содержащий функции преобразований Кларка, Парка и симметричных составляющих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53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3738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835EEB-BB7E-4B7A-A410-D35B42327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ru-RU" dirty="0"/>
              <a:t>Библиотечные модели КИХ и БИХ фильтров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B382181-65C7-4166-AC8D-D0AB1753AA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18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18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Математическая модель БИХ фильтров</a:t>
                </a:r>
              </a:p>
              <a:p>
                <a:pPr marL="0" indent="0">
                  <a:buNone/>
                </a:pPr>
                <a:endParaRPr lang="en-US" sz="18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𝑊</m:t>
                      </m:r>
                      <m:d>
                        <m:d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</m:d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undOvr"/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𝑀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∙</m:t>
                                  </m:r>
                                  <m:sSup>
                                    <m:sSupPr>
                                      <m:ctrlP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𝑚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∙</m:t>
                                  </m:r>
                                  <m:sSup>
                                    <m:sSupPr>
                                      <m:ctrlP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e>
                              </m:nary>
                            </m:den>
                          </m:f>
                        </m:e>
                      </m:nary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1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Математическая модель КИХ фильтров</a:t>
                </a:r>
              </a:p>
              <a:p>
                <a:pPr marL="0" indent="0">
                  <a:buNone/>
                </a:pPr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𝑊</m:t>
                      </m:r>
                      <m:d>
                        <m:d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</m:d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18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B382181-65C7-4166-AC8D-D0AB1753AA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53943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199</Words>
  <Application>Microsoft Office PowerPoint</Application>
  <PresentationFormat>Широкоэкранный</PresentationFormat>
  <Paragraphs>43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Тема Office</vt:lpstr>
      <vt:lpstr>Шаблонная библиотека цифровой обработки сигналов</vt:lpstr>
      <vt:lpstr>Назначение и возможности библиотеки</vt:lpstr>
      <vt:lpstr>Библиотечные модели КИХ и БИХ фильтров</vt:lpstr>
      <vt:lpstr>Библиотечная модель КИХ фильтра</vt:lpstr>
      <vt:lpstr>Назначение</vt:lpstr>
      <vt:lpstr>Структура библиотеки</vt:lpstr>
      <vt:lpstr>Библиотечные модели КИХ и БИХ фильтров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signal processing template tool box</dc:title>
  <dc:creator>Алексей Тыквинский</dc:creator>
  <cp:lastModifiedBy>Алексей Тыквинский</cp:lastModifiedBy>
  <cp:revision>6</cp:revision>
  <dcterms:created xsi:type="dcterms:W3CDTF">2022-04-13T08:37:02Z</dcterms:created>
  <dcterms:modified xsi:type="dcterms:W3CDTF">2022-04-13T19:24:28Z</dcterms:modified>
</cp:coreProperties>
</file>