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9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FDA52-0DC0-4392-A06E-91258E4A6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F4115-9B29-4BF5-AF6C-D26E7971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4DF2F-2192-496C-9AAA-96D682D1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0D4D6-F5E0-4B59-A408-A4EFC2B3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3CD3D-3AA3-4151-9D6C-0B9D4774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F1BE0-962A-4E61-BDDC-C3A104A7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0D07A9-DBA7-459C-8BA4-C3F9593B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F96F4-4CB1-459D-AF37-6F682103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74103-B9AC-48E1-AB70-BB8F45E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FD5C5-F005-4B00-8301-195F42A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3D3279-E2A0-48F1-AA7A-B289DDD96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D73851-70E1-4A60-9233-1ABE446ED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74E48-FAD4-45A3-8181-104A2BA6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9C2D3C-C867-4361-999C-FA093F54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E33F-E78B-42F3-A749-3858B900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E55ED-1349-4535-9A4C-1B469621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F2403-3DD6-49A1-B063-9F6FF07C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FA45F-02E4-4F2C-B41A-2CE21F4E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68211-F716-4266-A3D3-06117F7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2D9D9-8858-4FFA-A3EE-8C6A538D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3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B5083-2C98-4EC9-A38C-A3078449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3AFCCC-B8E2-47BE-8BC8-97A13226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1220F-6CB0-46DE-BB24-B3F2FB61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38AE53-A7A2-4693-81DA-1ACCC1B9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877A2-21C4-478C-805E-5BA96C61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E3AA8-2842-40A6-AE6E-5B53D455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C638B-457E-4EDD-A6D5-C30C761D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CF1ED-6B0B-41C0-A856-9CF4B651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4B5F2C-E285-4328-8762-C21B5E75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1DF3B7-08DD-4032-9B4F-8D42044B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A5F06D-FADE-481B-9A8D-EED3B0EF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4ACB9-2B75-4E5D-83B8-979BE57B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0B564-0B48-427C-98A9-408C7A44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CFA237-FDBD-45C9-AA35-0EC9DA1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0008FF-A7F0-4555-BFCD-D17450F3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50A3E0-F44D-4719-A7D5-E31DB02A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3D6E7E-3A87-4630-A809-FC402E8D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5E450-1B48-4D0A-A90B-686A65D7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CECCE9-444D-4EC5-9B90-E1F0F054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3C3D8-7F48-4650-AA00-5F242379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C3073A-5FA8-4351-BD74-8A35394B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E47A82-124C-4531-9441-58F181C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589C5B-7A1D-47A7-8B5B-6942D03F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F03DD2-7C0A-4D8E-98EE-014D8B4D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9F1C7B-D2B6-46AE-A029-4EB0853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817FBC-F7C8-46AA-ABE3-93E14CFB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5E8EF-8C1E-4DB8-AA2E-D8EF9888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19A19-1437-4C55-A176-991BD0E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579B76-DAC4-4577-A732-A5245BF6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E948AE-2B38-4109-974D-18C92119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52651-C001-4498-A033-2746AAEA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82EB6-84E1-4F95-8019-65387760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1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29BC8-A14C-4E0A-A8EA-80790C22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133E4E-F74E-4697-8A07-1A7A6C081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F03A84-E40F-46B7-9D6B-281AB644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C83C7-72B6-4D07-BF8E-BEAFCBFA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95A71-665F-4E6A-A473-5931D02B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E00860-0941-4F4D-8751-2E8C1DB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1FA82-ED9C-46D0-AC34-F6214802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7C786-C193-477F-A475-0831DF42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28B06-A37B-433B-B10E-C11C9AF59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ACBF-6788-4C76-BD29-5A01919E5028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1D348-4283-42BF-98EA-CBEFAFA6C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6CABC-BDF1-4490-AB7D-AB33EE64C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A680-BF10-4D4E-91DD-5167ECCD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Шаблонная библиотека цифровой обработки сигналов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7CE07-E1BD-449A-A5D7-4D2B66DAD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5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0CA75-7B48-4D81-A59C-3B062B7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 возможности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EBEFB-DC8D-4585-8828-A8AD3A14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Библиотека предназначена для моделирования и расчета частотных характеристик компонентов цифровой обработки сигналов</a:t>
            </a:r>
          </a:p>
          <a:p>
            <a:pPr marL="0" indent="0" algn="just">
              <a:buNone/>
            </a:pPr>
            <a:endParaRPr lang="ru-RU" dirty="0"/>
          </a:p>
          <a:p>
            <a:r>
              <a:rPr lang="ru-RU" dirty="0"/>
              <a:t>Моделирование и расчет характеристик БИХ фильтров</a:t>
            </a:r>
            <a:endParaRPr lang="en-US" dirty="0"/>
          </a:p>
          <a:p>
            <a:r>
              <a:rPr lang="ru-RU" dirty="0"/>
              <a:t>Моделирование и расчет характеристик КИХ фильтров</a:t>
            </a:r>
            <a:endParaRPr lang="en-US" dirty="0"/>
          </a:p>
          <a:p>
            <a:r>
              <a:rPr lang="ru-RU" dirty="0"/>
              <a:t>Моделирование и расчет характеристик типовых динамических звеньев и примитивных фильтров второго порядка</a:t>
            </a:r>
            <a:endParaRPr lang="en-US" dirty="0"/>
          </a:p>
          <a:p>
            <a:r>
              <a:rPr lang="ru-RU" dirty="0"/>
              <a:t>Моделирование и расчет характеристик ряда специальных фильтров</a:t>
            </a:r>
          </a:p>
          <a:p>
            <a:r>
              <a:rPr lang="ru-RU" dirty="0"/>
              <a:t>Моделирование логических компонентов (триггеры, детекторы фронта</a:t>
            </a:r>
            <a:r>
              <a:rPr lang="en-US" dirty="0"/>
              <a:t>/</a:t>
            </a:r>
            <a:r>
              <a:rPr lang="ru-RU" dirty="0"/>
              <a:t>спада, выдержки времени и</a:t>
            </a:r>
            <a:r>
              <a:rPr lang="en-US" dirty="0"/>
              <a:t>.</a:t>
            </a:r>
            <a:r>
              <a:rPr lang="ru-RU" dirty="0"/>
              <a:t>т</a:t>
            </a:r>
            <a:r>
              <a:rPr lang="en-US" dirty="0"/>
              <a:t>.</a:t>
            </a:r>
            <a:r>
              <a:rPr lang="ru-RU" dirty="0"/>
              <a:t>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3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7EC2C-C6A1-78B5-E626-243DBDCC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 построения библиотеки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E5E78CF-5A4E-A086-3DAD-C970FE5F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575565"/>
            <a:ext cx="1014222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AD76B-FAC2-40B1-B88E-CFB2D2F6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Библиотечные модели КИХ и БИХ фильтров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0BC688-A1D5-4635-BF52-ED9921CB9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Модель БИХ фильтра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endParaRPr lang="ru-RU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Модель КИХ фильтра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0BC688-A1D5-4635-BF52-ED9921CB9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0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119E8-D8F5-42C8-B08A-67FF8AB3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Библиотечная модель БИХ фильтра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44A8FB-8DF5-4B08-819C-2D812BD40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44A8FB-8DF5-4B08-819C-2D812BD40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4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D776C-98F5-44AB-B26E-4F35C3A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F8D74-B40F-4DF1-9A18-390B8E8C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70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31AB6-C462-4EE7-8D5C-2C9A8FD8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библиотеки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DAEA9E6-669A-4E2E-92E5-160212F1C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51871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105">
                  <a:extLst>
                    <a:ext uri="{9D8B030D-6E8A-4147-A177-3AD203B41FA5}">
                      <a16:colId xmlns:a16="http://schemas.microsoft.com/office/drawing/2014/main" val="1326788099"/>
                    </a:ext>
                  </a:extLst>
                </a:gridCol>
                <a:gridCol w="7808495">
                  <a:extLst>
                    <a:ext uri="{9D8B030D-6E8A-4147-A177-3AD203B41FA5}">
                      <a16:colId xmlns:a16="http://schemas.microsoft.com/office/drawing/2014/main" val="41813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7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dsp.h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Основной файл библиотеки, содержащий все реализованные модели фильтров, а также вспомогательные функции и утилиты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содержащий модели кольцевого буфера и блока задержки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fcomplex.h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реализующий функции комплексной математики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logical.h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реализующий основные логические компоненты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special_functions.h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содержащий специальные математические функции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5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transformations.h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содержащий функции преобразований Кларка, Парка и симметричных составляющих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35EEB-BB7E-4B7A-A410-D35B4232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Библиотечные модели КИХ и БИХ фильтров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382181-65C7-4166-AC8D-D0AB1753A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Математическая модель БИХ фильтров</a:t>
                </a: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Математическая модель КИХ фильтров</a:t>
                </a: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382181-65C7-4166-AC8D-D0AB1753A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94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206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Шаблонная библиотека цифровой обработки сигналов</vt:lpstr>
      <vt:lpstr>Назначение и возможности библиотеки</vt:lpstr>
      <vt:lpstr>Принцип построения библиотеки</vt:lpstr>
      <vt:lpstr>Библиотечные модели КИХ и БИХ фильтров</vt:lpstr>
      <vt:lpstr>Библиотечная модель БИХ фильтра</vt:lpstr>
      <vt:lpstr>Назначение</vt:lpstr>
      <vt:lpstr>Структура библиотеки</vt:lpstr>
      <vt:lpstr>Библиотечные модели КИХ и БИХ фильтров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template tool box</dc:title>
  <dc:creator>Алексей Тыквинский</dc:creator>
  <cp:lastModifiedBy>Алексей Тыквинский</cp:lastModifiedBy>
  <cp:revision>7</cp:revision>
  <dcterms:created xsi:type="dcterms:W3CDTF">2022-04-13T08:37:02Z</dcterms:created>
  <dcterms:modified xsi:type="dcterms:W3CDTF">2022-07-04T18:55:27Z</dcterms:modified>
</cp:coreProperties>
</file>