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31C-5566-4BB2-B857-9C5131C18874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A6A6-5122-46EA-A36A-2DC0C2328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71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31C-5566-4BB2-B857-9C5131C18874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A6A6-5122-46EA-A36A-2DC0C2328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0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31C-5566-4BB2-B857-9C5131C18874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A6A6-5122-46EA-A36A-2DC0C2328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19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31C-5566-4BB2-B857-9C5131C18874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A6A6-5122-46EA-A36A-2DC0C2328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07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31C-5566-4BB2-B857-9C5131C18874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A6A6-5122-46EA-A36A-2DC0C2328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47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31C-5566-4BB2-B857-9C5131C18874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A6A6-5122-46EA-A36A-2DC0C2328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23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31C-5566-4BB2-B857-9C5131C18874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A6A6-5122-46EA-A36A-2DC0C2328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86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31C-5566-4BB2-B857-9C5131C18874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A6A6-5122-46EA-A36A-2DC0C2328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1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31C-5566-4BB2-B857-9C5131C18874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A6A6-5122-46EA-A36A-2DC0C2328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98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31C-5566-4BB2-B857-9C5131C18874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A6A6-5122-46EA-A36A-2DC0C2328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57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431C-5566-4BB2-B857-9C5131C18874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BA6A6-5122-46EA-A36A-2DC0C2328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65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0431C-5566-4BB2-B857-9C5131C18874}" type="datetimeFigureOut">
              <a:rPr lang="ru-RU" smtClean="0"/>
              <a:t>14.01.2021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A6A6-5122-46EA-A36A-2DC0C2328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77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Платформер</a:t>
            </a:r>
            <a:r>
              <a:rPr lang="ru-RU" dirty="0" smtClean="0"/>
              <a:t> на </a:t>
            </a:r>
            <a:r>
              <a:rPr lang="en-US" dirty="0" err="1" smtClean="0"/>
              <a:t>pygame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71803" y="6377895"/>
            <a:ext cx="9144000" cy="1655762"/>
          </a:xfrm>
        </p:spPr>
        <p:txBody>
          <a:bodyPr/>
          <a:lstStyle/>
          <a:p>
            <a:r>
              <a:rPr lang="ru-RU" dirty="0" smtClean="0"/>
              <a:t>Выполнил Кривоносов Алексей.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141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 проекта.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Создание 2д </a:t>
            </a:r>
            <a:r>
              <a:rPr lang="ru-RU" dirty="0" err="1" smtClean="0"/>
              <a:t>платформера</a:t>
            </a:r>
            <a:r>
              <a:rPr lang="ru-RU" dirty="0" smtClean="0"/>
              <a:t> с реалистичным поведением движения персонажа. Данные наработки передвижения можно будет использовать в будущим более крупных игровых проектов.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729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Реализация.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Структура: классы </a:t>
            </a:r>
            <a:r>
              <a:rPr lang="en-US" dirty="0" smtClean="0"/>
              <a:t>Hero, Map, Camera, Death, Win, </a:t>
            </a:r>
            <a:r>
              <a:rPr lang="en-US" dirty="0" err="1" smtClean="0"/>
              <a:t>CamScroll</a:t>
            </a:r>
            <a:r>
              <a:rPr lang="en-US" smtClean="0"/>
              <a:t>. </a:t>
            </a:r>
            <a:r>
              <a:rPr lang="ru-RU" smtClean="0"/>
              <a:t>Использование </a:t>
            </a:r>
            <a:r>
              <a:rPr lang="ru-RU" dirty="0" smtClean="0"/>
              <a:t>абстрактного метода.</a:t>
            </a:r>
          </a:p>
          <a:p>
            <a:pPr marL="0" indent="0">
              <a:buNone/>
            </a:pPr>
            <a:r>
              <a:rPr lang="ru-RU" dirty="0" smtClean="0"/>
              <a:t>Особенности: физика и коллизия объектов написана на </a:t>
            </a:r>
            <a:r>
              <a:rPr lang="en-US" dirty="0" smtClean="0"/>
              <a:t>box2d</a:t>
            </a:r>
            <a:r>
              <a:rPr lang="ru-RU" dirty="0" smtClean="0"/>
              <a:t>. Персонаж имеет ускорение, гравитацию, инерцию. Для построения интерфейса использовалась библиотека </a:t>
            </a:r>
            <a:r>
              <a:rPr lang="en-US" dirty="0" err="1" smtClean="0"/>
              <a:t>pygame_gui</a:t>
            </a:r>
            <a:r>
              <a:rPr lang="en-US" dirty="0" smtClean="0"/>
              <a:t>. </a:t>
            </a:r>
            <a:r>
              <a:rPr lang="ru-RU" dirty="0" smtClean="0"/>
              <a:t>Карта игры создана с помощью </a:t>
            </a:r>
            <a:r>
              <a:rPr lang="en-US" dirty="0" smtClean="0"/>
              <a:t>Tiled Map Editor </a:t>
            </a:r>
            <a:r>
              <a:rPr lang="ru-RU" dirty="0" smtClean="0"/>
              <a:t>и использована в питоне с помощью библиотеки </a:t>
            </a:r>
            <a:r>
              <a:rPr lang="en-US" dirty="0" err="1" smtClean="0"/>
              <a:t>pytmx</a:t>
            </a:r>
            <a:r>
              <a:rPr lang="en-US" dirty="0" smtClean="0"/>
              <a:t>. </a:t>
            </a:r>
            <a:r>
              <a:rPr lang="ru-RU" dirty="0" smtClean="0"/>
              <a:t>Использование методов библиотеки </a:t>
            </a:r>
            <a:r>
              <a:rPr lang="en-US" dirty="0" smtClean="0"/>
              <a:t>sys </a:t>
            </a:r>
            <a:r>
              <a:rPr lang="ru-RU" dirty="0" smtClean="0"/>
              <a:t> для кроссплатформенности.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09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Проект можно хорошо развивать, не только как </a:t>
            </a:r>
            <a:r>
              <a:rPr lang="ru-RU" dirty="0" err="1" smtClean="0"/>
              <a:t>платформер</a:t>
            </a:r>
            <a:r>
              <a:rPr lang="ru-RU" dirty="0" smtClean="0"/>
              <a:t>, но и как игру другого жанра</a:t>
            </a:r>
            <a:r>
              <a:rPr lang="en-US" dirty="0" smtClean="0"/>
              <a:t>: rogue-like, adventure</a:t>
            </a:r>
            <a:r>
              <a:rPr lang="ru-RU" dirty="0" smtClean="0"/>
              <a:t>, 2д </a:t>
            </a:r>
            <a:r>
              <a:rPr lang="ru-RU" dirty="0" err="1" smtClean="0"/>
              <a:t>скроллер</a:t>
            </a:r>
            <a:r>
              <a:rPr lang="ru-RU" dirty="0" smtClean="0"/>
              <a:t> </a:t>
            </a:r>
            <a:r>
              <a:rPr lang="ru-RU" dirty="0" err="1" smtClean="0"/>
              <a:t>шутер</a:t>
            </a:r>
            <a:r>
              <a:rPr lang="ru-RU" dirty="0" smtClean="0"/>
              <a:t> и </a:t>
            </a:r>
            <a:r>
              <a:rPr lang="ru-RU" dirty="0" err="1" smtClean="0"/>
              <a:t>тд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Можно улучшить вид пользовательского интерфейса, добавить врагов, создать несколько уровней и выбор языка. Добавить загадки с веревками, лестницами и двигающимися объектами.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9678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158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Платформер на pygame.</vt:lpstr>
      <vt:lpstr>Идея проекта.</vt:lpstr>
      <vt:lpstr>Реализация.</vt:lpstr>
      <vt:lpstr>Заключение.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Платформер на pygame.</dc:title>
  <dc:creator>Andrey</dc:creator>
  <cp:lastModifiedBy>Andrey</cp:lastModifiedBy>
  <cp:revision>3</cp:revision>
  <dcterms:created xsi:type="dcterms:W3CDTF">2021-01-14T11:20:49Z</dcterms:created>
  <dcterms:modified xsi:type="dcterms:W3CDTF">2021-01-14T12:13:30Z</dcterms:modified>
</cp:coreProperties>
</file>