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50562F-4656-4019-8D0D-2A01A0DEC8EE}" v="278" dt="2021-04-26T11:36:23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Сайт-магазин.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CA062-A91C-4D0A-AFD8-8284C7DA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a typeface="+mj-lt"/>
                <a:cs typeface="+mj-lt"/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6AB76-39C8-4E2C-8334-16A22B67B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Идеей данного проекта является интернет-магазин с товарами электроники. Сайт имеет адаптивный дизайн, благодаря чему работает хорошо, как и на компьютерах, так и на мобильных устройствах. Чтобы использовать сайт, нужно зарегистрировать пользователя. </a:t>
            </a:r>
          </a:p>
        </p:txBody>
      </p:sp>
    </p:spTree>
    <p:extLst>
      <p:ext uri="{BB962C8B-B14F-4D97-AF65-F5344CB8AC3E}">
        <p14:creationId xmlns:p14="http://schemas.microsoft.com/office/powerpoint/2010/main" val="197318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905B4-AD22-4ED5-B731-92255994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Реализация</a:t>
            </a:r>
            <a:endParaRPr lang="ru-RU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D9EAA2-EA7A-4033-8A67-93A1D5F7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dirty="0">
                <a:ea typeface="+mn-lt"/>
                <a:cs typeface="+mn-lt"/>
              </a:rPr>
              <a:t>Использованы модули: </a:t>
            </a:r>
            <a:r>
              <a:rPr lang="ru-RU" dirty="0" err="1">
                <a:ea typeface="+mn-lt"/>
                <a:cs typeface="+mn-lt"/>
              </a:rPr>
              <a:t>flask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os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flask_login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werkzeug.utils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flask_wtf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wtforms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string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random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sqlalchemy</a:t>
            </a:r>
            <a:r>
              <a:rPr lang="ru-RU" dirty="0">
                <a:ea typeface="+mn-lt"/>
                <a:cs typeface="+mn-lt"/>
              </a:rPr>
              <a:t>.</a:t>
            </a:r>
          </a:p>
          <a:p>
            <a:pPr>
              <a:buNone/>
            </a:pPr>
            <a:r>
              <a:rPr lang="ru-RU" dirty="0">
                <a:ea typeface="+mn-lt"/>
                <a:cs typeface="+mn-lt"/>
              </a:rPr>
              <a:t>Архитектура: классовая: использованы классы форм  (</a:t>
            </a:r>
            <a:r>
              <a:rPr lang="ru-RU" dirty="0" err="1">
                <a:ea typeface="+mn-lt"/>
                <a:cs typeface="+mn-lt"/>
              </a:rPr>
              <a:t>Category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Cart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CartsProduct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Product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User</a:t>
            </a:r>
            <a:r>
              <a:rPr lang="ru-RU" dirty="0">
                <a:ea typeface="+mn-lt"/>
                <a:cs typeface="+mn-lt"/>
              </a:rPr>
              <a:t>) и классы для базы данных (</a:t>
            </a:r>
            <a:r>
              <a:rPr lang="ru-RU" dirty="0" err="1">
                <a:ea typeface="+mn-lt"/>
                <a:cs typeface="+mn-lt"/>
              </a:rPr>
              <a:t>ProductForm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ProfileForm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LoginForm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RegisterForm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PaymentForm</a:t>
            </a:r>
            <a:r>
              <a:rPr lang="ru-RU" dirty="0">
                <a:ea typeface="+mn-lt"/>
                <a:cs typeface="+mn-lt"/>
              </a:rPr>
              <a:t>).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Особенности: адаптивный сайт, дизайн с помощью </a:t>
            </a:r>
            <a:r>
              <a:rPr lang="ru-RU" dirty="0" err="1">
                <a:cs typeface="Calibri" panose="020F0502020204030204"/>
              </a:rPr>
              <a:t>bootstrap</a:t>
            </a:r>
            <a:r>
              <a:rPr lang="ru-RU" dirty="0">
                <a:cs typeface="Calibri" panose="020F0502020204030204"/>
              </a:rPr>
              <a:t>, шифровка пароля.</a:t>
            </a:r>
          </a:p>
        </p:txBody>
      </p:sp>
    </p:spTree>
    <p:extLst>
      <p:ext uri="{BB962C8B-B14F-4D97-AF65-F5344CB8AC3E}">
        <p14:creationId xmlns:p14="http://schemas.microsoft.com/office/powerpoint/2010/main" val="389549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F2A4F-B67B-4035-948C-E08A2FA2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791167-DDBD-4B84-8CC2-827C449FA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Можно сделать корзину для анонимного пользователя, улучшить дизайн сайта, сделать создание категорий.</a:t>
            </a:r>
          </a:p>
        </p:txBody>
      </p:sp>
    </p:spTree>
    <p:extLst>
      <p:ext uri="{BB962C8B-B14F-4D97-AF65-F5344CB8AC3E}">
        <p14:creationId xmlns:p14="http://schemas.microsoft.com/office/powerpoint/2010/main" val="22998279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Сайт-магазин.</vt:lpstr>
      <vt:lpstr>Идея проекта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Сайт-магазин.</dc:title>
  <dc:creator/>
  <cp:lastModifiedBy/>
  <cp:revision>35</cp:revision>
  <dcterms:created xsi:type="dcterms:W3CDTF">2021-04-26T11:28:26Z</dcterms:created>
  <dcterms:modified xsi:type="dcterms:W3CDTF">2021-04-26T11:36:25Z</dcterms:modified>
</cp:coreProperties>
</file>