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B25C3-0997-42EE-8C2A-7F8F5E6B02BC}" v="1" dt="2019-05-16T18:16:08.090"/>
    <p1510:client id="{AA8D3B16-A860-48DF-8AE9-51429C16AE94}" v="6" dt="2019-05-16T18:02:44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Limitless</a:t>
            </a:r>
            <a:br>
              <a:rPr lang="en-US" dirty="0"/>
            </a:br>
            <a:r>
              <a:rPr lang="en-US" sz="3200" dirty="0">
                <a:ea typeface="+mj-lt"/>
                <a:cs typeface="+mj-lt"/>
              </a:rPr>
              <a:t>Mobile app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1" algn="r"/>
            <a:r>
              <a:rPr lang="en-US" i="0" dirty="0" err="1"/>
              <a:t>Уланов</a:t>
            </a:r>
            <a:r>
              <a:rPr lang="en-US" i="0" dirty="0"/>
              <a:t> </a:t>
            </a:r>
            <a:r>
              <a:rPr lang="en-US" i="0" dirty="0" err="1"/>
              <a:t>Алексей</a:t>
            </a:r>
            <a:endParaRPr lang="ru-RU" i="0" dirty="0" err="1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CF62-CE26-4BD5-A67F-EEA887037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448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7F0C-BAAF-4D72-9A3E-DAB5E0E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150"/>
          </a:xfrm>
        </p:spPr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019-6EB8-4147-80F2-12C8033EF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57349"/>
            <a:ext cx="4447786" cy="421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Мой проект посвящен онлайн-курсу английского языка "Limitless".</a:t>
            </a:r>
          </a:p>
          <a:p>
            <a:pPr marL="0" indent="0">
              <a:buNone/>
            </a:pPr>
            <a:r>
              <a:rPr lang="ru-RU" dirty="0"/>
              <a:t>У авторов данной группы есть много обучающих статей и материалов, но они разбросаны в разных местах.</a:t>
            </a:r>
          </a:p>
          <a:p>
            <a:pPr marL="0" indent="0">
              <a:buNone/>
            </a:pPr>
            <a:r>
              <a:rPr lang="ru-RU" dirty="0"/>
              <a:t>Моё приложение направленно на то, чтобы собрать эту информацию в одном месте и предоставить пользователю удобный интерфейс.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Picture 1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E03538-8A38-4080-BA92-25DA94511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577" y="681788"/>
            <a:ext cx="5295991" cy="58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6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A6EA-D2B3-4D6E-BFF0-5C34AA73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69320" cy="857250"/>
          </a:xfrm>
        </p:spPr>
        <p:txBody>
          <a:bodyPr>
            <a:normAutofit/>
          </a:bodyPr>
          <a:lstStyle/>
          <a:p>
            <a:r>
              <a:rPr lang="ru-RU" dirty="0"/>
              <a:t>Githab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F8743C-8AD1-4B10-8348-2F1D4F0E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2600"/>
            <a:ext cx="3282694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Каждая разработка начинается с создания репозитория и первого коммита. </a:t>
            </a:r>
            <a:r>
              <a:rPr lang="ru-RU" dirty="0">
                <a:ea typeface="+mn-lt"/>
                <a:cs typeface="+mn-lt"/>
              </a:rPr>
              <a:t>Githab является хорошим хранилищем, с возможностью контроля версий.</a:t>
            </a:r>
            <a:endParaRPr lang="ru-R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CF29FC0-F862-4CDE-B924-5F6D7A00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17" y="1748628"/>
            <a:ext cx="6974265" cy="48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A03C-F8D2-43B1-9186-E3569391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050"/>
          </a:xfrm>
        </p:spPr>
        <p:txBody>
          <a:bodyPr/>
          <a:lstStyle/>
          <a:p>
            <a:r>
              <a:rPr lang="ru-RU" dirty="0" err="1"/>
              <a:t>Остновные</a:t>
            </a:r>
            <a:r>
              <a:rPr lang="ru-RU" dirty="0"/>
              <a:t> компоненты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7D5C-7B26-4798-A03A-96FF539E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sz="3200" dirty="0" err="1"/>
              <a:t>MainActivity</a:t>
            </a:r>
          </a:p>
          <a:p>
            <a:pPr marL="383540" indent="-383540"/>
            <a:r>
              <a:rPr lang="ru-RU" sz="3200" dirty="0" err="1"/>
              <a:t>MenuActivity</a:t>
            </a:r>
          </a:p>
          <a:p>
            <a:pPr marL="383540" indent="-383540"/>
            <a:r>
              <a:rPr lang="ru-RU" sz="3200" dirty="0" err="1"/>
              <a:t>PostActivity</a:t>
            </a:r>
          </a:p>
        </p:txBody>
      </p:sp>
    </p:spTree>
    <p:extLst>
      <p:ext uri="{BB962C8B-B14F-4D97-AF65-F5344CB8AC3E}">
        <p14:creationId xmlns:p14="http://schemas.microsoft.com/office/powerpoint/2010/main" val="31573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FB42-E3B4-4190-B792-85D94922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MainActivity</a:t>
            </a:r>
          </a:p>
        </p:txBody>
      </p:sp>
      <p:pic>
        <p:nvPicPr>
          <p:cNvPr id="5" name="Picture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5DC20A2-88AA-40F3-B4CA-578F6BC16E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566" y="1684421"/>
            <a:ext cx="4618300" cy="4965031"/>
          </a:xfrm>
          <a:prstGeom prst="rect">
            <a:avLst/>
          </a:prstGeom>
        </p:spPr>
      </p:pic>
      <p:pic>
        <p:nvPicPr>
          <p:cNvPr id="7" name="Picture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F66F77D-360D-477E-B649-6E6D474C7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0981" y="1687974"/>
            <a:ext cx="2344579" cy="41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FB42-E3B4-4190-B792-85D94922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MenuActivity</a:t>
            </a:r>
          </a:p>
        </p:txBody>
      </p:sp>
      <p:pic>
        <p:nvPicPr>
          <p:cNvPr id="9" name="Picture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4BF82EE-CE4E-4078-BC04-5B57F5771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3072" y="1683925"/>
            <a:ext cx="4636827" cy="5005757"/>
          </a:xfrm>
          <a:prstGeom prst="rect">
            <a:avLst/>
          </a:prstGeom>
        </p:spPr>
      </p:pic>
      <p:pic>
        <p:nvPicPr>
          <p:cNvPr id="13" name="Picture 1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EC1F925-4685-4545-8054-649B4B695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02445" y="1684421"/>
            <a:ext cx="2333807" cy="41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FB42-E3B4-4190-B792-85D94922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PostActivity</a:t>
            </a:r>
          </a:p>
        </p:txBody>
      </p:sp>
      <p:pic>
        <p:nvPicPr>
          <p:cNvPr id="7" name="Picture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6ED4F29-EEB6-4434-8430-8BB7381F16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0110" y="1684421"/>
            <a:ext cx="4621213" cy="4975057"/>
          </a:xfrm>
          <a:prstGeom prst="rect">
            <a:avLst/>
          </a:prstGeom>
        </p:spPr>
      </p:pic>
      <p:pic>
        <p:nvPicPr>
          <p:cNvPr id="12" name="Picture 1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EBAA31B-1C1F-4432-836C-78CEA4097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0637" y="1684421"/>
            <a:ext cx="2358053" cy="41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6AA7-FD02-401F-B8DF-D4002DBC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процессе создания приложения познакомился с такими понятиями: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85DE-D64D-4CD1-855B-ACD5F330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sz="2400" dirty="0" err="1"/>
              <a:t>Intent</a:t>
            </a:r>
            <a:endParaRPr lang="ru-RU" sz="2400" dirty="0"/>
          </a:p>
          <a:p>
            <a:pPr marL="383540" indent="-383540"/>
            <a:r>
              <a:rPr lang="ru-RU" sz="2400" dirty="0" err="1"/>
              <a:t>RecyclerView</a:t>
            </a:r>
          </a:p>
          <a:p>
            <a:pPr marL="383540" indent="-383540"/>
            <a:r>
              <a:rPr lang="ru-RU" sz="2400" dirty="0" err="1"/>
              <a:t>OkHttp</a:t>
            </a:r>
          </a:p>
          <a:p>
            <a:pPr marL="383540" indent="-383540"/>
            <a:r>
              <a:rPr lang="ru-RU" sz="2400" dirty="0" err="1"/>
              <a:t>Picasso</a:t>
            </a:r>
          </a:p>
          <a:p>
            <a:pPr marL="383540" indent="-383540"/>
            <a:r>
              <a:rPr lang="ru-RU" sz="2400" dirty="0"/>
              <a:t>API VK</a:t>
            </a:r>
          </a:p>
        </p:txBody>
      </p:sp>
    </p:spTree>
    <p:extLst>
      <p:ext uri="{BB962C8B-B14F-4D97-AF65-F5344CB8AC3E}">
        <p14:creationId xmlns:p14="http://schemas.microsoft.com/office/powerpoint/2010/main" val="8927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6AA7-FD02-401F-B8DF-D4002DBC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процессе создания приложения познакомился с такими понятиями: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85DE-D64D-4CD1-855B-ACD5F330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sz="2400" dirty="0" err="1"/>
              <a:t>Intent</a:t>
            </a:r>
            <a:endParaRPr lang="ru-RU" sz="2400" dirty="0"/>
          </a:p>
          <a:p>
            <a:pPr marL="383540" indent="-383540"/>
            <a:r>
              <a:rPr lang="ru-RU" sz="2400" dirty="0" err="1"/>
              <a:t>RecyclerView</a:t>
            </a:r>
          </a:p>
          <a:p>
            <a:pPr marL="383540" indent="-383540"/>
            <a:r>
              <a:rPr lang="ru-RU" sz="2400" dirty="0" err="1"/>
              <a:t>OkHttp</a:t>
            </a:r>
          </a:p>
          <a:p>
            <a:pPr marL="383540" indent="-383540"/>
            <a:r>
              <a:rPr lang="ru-RU" sz="2400" dirty="0" err="1"/>
              <a:t>Picasso</a:t>
            </a:r>
          </a:p>
          <a:p>
            <a:pPr marL="383540" indent="-383540"/>
            <a:r>
              <a:rPr lang="ru-RU" sz="2400" dirty="0"/>
              <a:t>API VK</a:t>
            </a:r>
          </a:p>
        </p:txBody>
      </p:sp>
    </p:spTree>
    <p:extLst>
      <p:ext uri="{BB962C8B-B14F-4D97-AF65-F5344CB8AC3E}">
        <p14:creationId xmlns:p14="http://schemas.microsoft.com/office/powerpoint/2010/main" val="4128845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Crop</vt:lpstr>
      <vt:lpstr>Limitless Mobile app</vt:lpstr>
      <vt:lpstr>О проекте</vt:lpstr>
      <vt:lpstr>Githab</vt:lpstr>
      <vt:lpstr>Остновные компоненты  </vt:lpstr>
      <vt:lpstr>MainActivity</vt:lpstr>
      <vt:lpstr>MenuActivity</vt:lpstr>
      <vt:lpstr>PostActivity</vt:lpstr>
      <vt:lpstr>В процессе создания приложения познакомился с такими понятиями:</vt:lpstr>
      <vt:lpstr>В процессе создания приложения познакомился с такими понятиями: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316</cp:revision>
  <dcterms:created xsi:type="dcterms:W3CDTF">2015-09-21T23:24:45Z</dcterms:created>
  <dcterms:modified xsi:type="dcterms:W3CDTF">2019-05-16T18:20:52Z</dcterms:modified>
</cp:coreProperties>
</file>