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66676-9173-44E1-B518-5ED1C695AB93}" v="16" dt="2019-05-22T20:25:58.601"/>
    <p1510:client id="{CD70099D-DF4C-4BA1-973E-2F4598A74294}" v="2" dt="2019-05-22T21:02:56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Limitless</a:t>
            </a:r>
            <a:br>
              <a:rPr lang="en-US" dirty="0"/>
            </a:br>
            <a:r>
              <a:rPr lang="en-US" sz="3200" dirty="0">
                <a:ea typeface="+mj-lt"/>
                <a:cs typeface="+mj-lt"/>
              </a:rPr>
              <a:t>Mobile app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1" algn="r"/>
            <a:r>
              <a:rPr lang="en-US" i="0" dirty="0"/>
              <a:t>Уланов Алексей</a:t>
            </a:r>
            <a:endParaRPr lang="ru-RU" i="0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7F0C-BAAF-4D72-9A3E-DAB5E0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150"/>
          </a:xfrm>
        </p:spPr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019-6EB8-4147-80F2-12C8033E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57349"/>
            <a:ext cx="4857361" cy="421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Мой проект посвящен онлайн-курсу английского языка "Limitless</a:t>
            </a:r>
            <a:r>
              <a:rPr lang="ru-RU" dirty="0"/>
              <a:t>".</a:t>
            </a:r>
          </a:p>
        </p:txBody>
      </p:sp>
      <p:pic>
        <p:nvPicPr>
          <p:cNvPr id="11" name="Picture 1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E03538-8A38-4080-BA92-25DA94511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577" y="681788"/>
            <a:ext cx="5295991" cy="58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6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019-6EB8-4147-80F2-12C8033E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8250" y="333374"/>
            <a:ext cx="10200886" cy="153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У авторов данной группы есть много обучающих статей и материалов, но они находятся в разных местах.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0305A-317F-4489-9402-0BE39432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703" y="5819774"/>
            <a:ext cx="3676261" cy="866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Раздел "Статьи"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7E7CEAD-EF56-43D6-A4EF-76A75D7CB49B}"/>
              </a:ext>
            </a:extLst>
          </p:cNvPr>
          <p:cNvSpPr txBox="1">
            <a:spLocks/>
          </p:cNvSpPr>
          <p:nvPr/>
        </p:nvSpPr>
        <p:spPr>
          <a:xfrm>
            <a:off x="2010553" y="5819774"/>
            <a:ext cx="2999986" cy="704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Стена VK</a:t>
            </a:r>
          </a:p>
        </p:txBody>
      </p:sp>
      <p:pic>
        <p:nvPicPr>
          <p:cNvPr id="10" name="Picture 1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F166C6-9E8E-438B-9B5E-D39134BE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669324"/>
            <a:ext cx="3228975" cy="4024176"/>
          </a:xfrm>
          <a:prstGeom prst="rect">
            <a:avLst/>
          </a:prstGeom>
        </p:spPr>
      </p:pic>
      <p:pic>
        <p:nvPicPr>
          <p:cNvPr id="13" name="Picture 1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DC47C4D-45EC-4B49-9202-4F1AD1FE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1668870"/>
            <a:ext cx="4210050" cy="40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019-6EB8-4147-80F2-12C8033E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8250" y="333374"/>
            <a:ext cx="10200886" cy="153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Цель моего проекта: собрать всю информацию в одном месте и дать пользователю удобный интерфейс.</a:t>
            </a:r>
          </a:p>
        </p:txBody>
      </p:sp>
      <p:pic>
        <p:nvPicPr>
          <p:cNvPr id="2" name="Picture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5207E4F-5CC1-4B29-89E0-E7F2DA6C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81" y="1811799"/>
            <a:ext cx="2496979" cy="4455651"/>
          </a:xfrm>
          <a:prstGeom prst="rect">
            <a:avLst/>
          </a:prstGeom>
        </p:spPr>
      </p:pic>
      <p:pic>
        <p:nvPicPr>
          <p:cNvPr id="16" name="Picture 1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3643CED-41BF-4F17-B328-94C697BF15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0220" y="1808246"/>
            <a:ext cx="2476682" cy="4459204"/>
          </a:xfrm>
          <a:prstGeom prst="rect">
            <a:avLst/>
          </a:prstGeom>
        </p:spPr>
      </p:pic>
      <p:pic>
        <p:nvPicPr>
          <p:cNvPr id="18" name="Picture 1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09185BC-C94B-4440-A016-EB789CF7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137" y="1808246"/>
            <a:ext cx="2519978" cy="44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55CBCD-2554-4E07-8C86-C654CB80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952500"/>
          </a:xfrm>
        </p:spPr>
        <p:txBody>
          <a:bodyPr/>
          <a:lstStyle/>
          <a:p>
            <a:r>
              <a:rPr lang="ru-RU" dirty="0"/>
              <a:t>О приложении: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019-6EB8-4147-80F2-12C8033E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647857"/>
            <a:ext cx="9982598" cy="4219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sz="2800" dirty="0"/>
              <a:t>Приложение является онлайн-книгой, которая соединяет автора с читателями. Новые статьи тут же </a:t>
            </a:r>
            <a:r>
              <a:rPr lang="ru-RU" sz="2800"/>
              <a:t>загружаются в приложение, это дает </a:t>
            </a:r>
            <a:r>
              <a:rPr lang="ru-RU" sz="2800" dirty="0"/>
              <a:t>возможность пользователю первым увидеть их.</a:t>
            </a:r>
            <a:endParaRPr lang="ru-RU" sz="2800" dirty="0" err="1"/>
          </a:p>
          <a:p>
            <a:pPr marL="457200" indent="-457200"/>
            <a:r>
              <a:rPr lang="ru-RU" sz="2800" dirty="0"/>
              <a:t>В качестве базы данных используется группа в социальной сети VK. Благодаря этому автору удобно опубликовывать свой материал.</a:t>
            </a:r>
          </a:p>
        </p:txBody>
      </p:sp>
    </p:spTree>
    <p:extLst>
      <p:ext uri="{BB962C8B-B14F-4D97-AF65-F5344CB8AC3E}">
        <p14:creationId xmlns:p14="http://schemas.microsoft.com/office/powerpoint/2010/main" val="5503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CF62-CE26-4BD5-A67F-EEA88703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44848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Limitless Mobile app</vt:lpstr>
      <vt:lpstr>О проекте</vt:lpstr>
      <vt:lpstr>PowerPoint Presentation</vt:lpstr>
      <vt:lpstr>PowerPoint Presentation</vt:lpstr>
      <vt:lpstr>О приложении: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631</cp:revision>
  <dcterms:created xsi:type="dcterms:W3CDTF">2015-09-21T23:24:45Z</dcterms:created>
  <dcterms:modified xsi:type="dcterms:W3CDTF">2019-05-22T21:03:43Z</dcterms:modified>
</cp:coreProperties>
</file>