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e210ab5a9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ce210ab5a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ce210ab5a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ce210ab5a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ce210ab5a9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ce210ab5a9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ce210ab5a9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ce210ab5a9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РуАнкета - поиск работы для учащихся или нет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781950" y="3750475"/>
            <a:ext cx="6127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Работу подготовили Казанцев Владислав и Шеин Алексей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318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Основная информация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233300"/>
            <a:ext cx="7030500" cy="31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/>
              <a:t>Цель проекта</a:t>
            </a:r>
            <a:r>
              <a:rPr lang="ru" sz="1400"/>
              <a:t>: </a:t>
            </a:r>
            <a:endParaRPr sz="1400"/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Создание WEB-приложения “РуАнкета - поиск работы для учащихся или нет”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400"/>
              <a:t>Ожидаемые результаты</a:t>
            </a:r>
            <a:r>
              <a:rPr lang="ru" sz="1400"/>
              <a:t>: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	WEB-приложение «РуАнкета» с возможностями авторизоваться и входить в свой личный кабинет на сайте, вносить данные о себе, создавать виртуальную анкету, содержащую краткое резюме о себе, для предложения своей кандидатуры на работу, указываемую также в анкете. Все данные приложения будет хранить в зашифрованном виде в базе данных.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297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 приложения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946050"/>
            <a:ext cx="7030500" cy="3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ru" sz="1400"/>
              <a:t>Авторизация и вход в свой личный кабинет.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❏"/>
            </a:pPr>
            <a:r>
              <a:rPr lang="ru" sz="1400"/>
              <a:t>Возможность вводить данные о себе. Данные, которые может вводить пользователь при авторизации: имя на сайте, e-mail адрес, пароль (на сайте присутствует кнопка для генерации пароля), ФИО, пол.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❏"/>
            </a:pPr>
            <a:r>
              <a:rPr lang="ru" sz="1400"/>
              <a:t>Возможность создавать и заполнить виртуальную анкету, которая используется как краткое резюме для предоставления своей кандидатуры на работу. Данные, которые может вводить пользователь дополнительно в анкете: место обучения (при вводе адреса, на сайте отображаются его координаты и картинка с онлайн-карт с примерной областью вокруг места обучения).</a:t>
            </a:r>
            <a:endParaRPr sz="140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❏"/>
            </a:pPr>
            <a:r>
              <a:rPr lang="ru" sz="1400"/>
              <a:t>Все данные хранятся в базе данных в зашифрованном виде.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297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 разработки приложения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946050"/>
            <a:ext cx="7030500" cy="3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1.	Составление ТЗ.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2.	Создание прототипа WEB-приложения:</a:t>
            </a:r>
            <a:endParaRPr sz="140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a.	Проектирование сайта и его первоначальный дизайн.</a:t>
            </a:r>
            <a:endParaRPr sz="140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b.	Разработка и написание основного кода.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3.	Тестирование работы базовых элементов сайта.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4.	Доработка дизайна и кода WEB-приложения с учётом работы базовых функций, тестирование по надобности.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5.	Финальные тесты и доработка незначительных элементов.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6.	Окончательное тестирование перед представлением.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824000" y="763600"/>
            <a:ext cx="66180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 функционала приложения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