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043-D6BE-4B96-BE18-39D22D4D2AB9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597-A8FF-4D02-8BB3-5FC5BCC42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22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043-D6BE-4B96-BE18-39D22D4D2AB9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597-A8FF-4D02-8BB3-5FC5BCC42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0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043-D6BE-4B96-BE18-39D22D4D2AB9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597-A8FF-4D02-8BB3-5FC5BCC42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61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rporate 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Background" descr="C:\Users\AVFOLSK\Documents\Marketing\Presentations\Templates\Nya_bakgrunder\Nya_bakgrunder\Corporate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6350"/>
            <a:ext cx="12192000" cy="6870700"/>
          </a:xfrm>
          <a:prstGeom prst="rect">
            <a:avLst/>
          </a:prstGeom>
          <a:noFill/>
        </p:spPr>
      </p:pic>
      <p:cxnSp>
        <p:nvCxnSpPr>
          <p:cNvPr id="7" name="Heading Line"/>
          <p:cNvCxnSpPr/>
          <p:nvPr/>
        </p:nvCxnSpPr>
        <p:spPr>
          <a:xfrm>
            <a:off x="986367" y="2876551"/>
            <a:ext cx="6493933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Footer Line"/>
          <p:cNvCxnSpPr/>
          <p:nvPr/>
        </p:nvCxnSpPr>
        <p:spPr>
          <a:xfrm>
            <a:off x="977900" y="4843463"/>
            <a:ext cx="649393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92701" y="3055841"/>
            <a:ext cx="6588220" cy="1391872"/>
          </a:xfr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200" b="0" cap="all" spc="-50" baseline="0">
                <a:solidFill>
                  <a:schemeClr val="tx1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/>
              <a:t>Образец подзаголовка</a:t>
            </a:r>
            <a:endParaRPr lang="en-GB" noProof="0" dirty="0"/>
          </a:p>
        </p:txBody>
      </p:sp>
      <p:sp>
        <p:nvSpPr>
          <p:cNvPr id="22" name="Image Place Holder"/>
          <p:cNvSpPr>
            <a:spLocks noGrp="1"/>
          </p:cNvSpPr>
          <p:nvPr>
            <p:ph type="pic" idx="13"/>
          </p:nvPr>
        </p:nvSpPr>
        <p:spPr>
          <a:xfrm>
            <a:off x="7843520" y="2861125"/>
            <a:ext cx="3342640" cy="1967307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sv-SE" noProof="0" dirty="0"/>
          </a:p>
        </p:txBody>
      </p:sp>
      <p:sp>
        <p:nvSpPr>
          <p:cNvPr id="30" name="Title"/>
          <p:cNvSpPr>
            <a:spLocks noGrp="1"/>
          </p:cNvSpPr>
          <p:nvPr>
            <p:ph type="title"/>
          </p:nvPr>
        </p:nvSpPr>
        <p:spPr>
          <a:xfrm>
            <a:off x="892701" y="2290435"/>
            <a:ext cx="6576383" cy="703263"/>
          </a:xfrm>
        </p:spPr>
        <p:txBody>
          <a:bodyPr/>
          <a:lstStyle>
            <a:lvl1pPr>
              <a:defRPr sz="1400" b="0" cap="all" spc="-50" baseline="0">
                <a:latin typeface="Calibri" pitchFamily="34" charset="0"/>
              </a:defRPr>
            </a:lvl1pPr>
          </a:lstStyle>
          <a:p>
            <a:r>
              <a:rPr lang="ru-RU" noProof="0"/>
              <a:t>Образец заголовка</a:t>
            </a:r>
            <a:endParaRPr lang="en-GB" noProof="0" dirty="0"/>
          </a:p>
        </p:txBody>
      </p:sp>
      <p:sp>
        <p:nvSpPr>
          <p:cNvPr id="13" name="Footer Bottom"/>
          <p:cNvSpPr>
            <a:spLocks noGrp="1"/>
          </p:cNvSpPr>
          <p:nvPr>
            <p:ph type="body" sz="quarter" idx="11"/>
          </p:nvPr>
        </p:nvSpPr>
        <p:spPr>
          <a:xfrm>
            <a:off x="3318933" y="4856373"/>
            <a:ext cx="4297451" cy="387915"/>
          </a:xfrm>
        </p:spPr>
        <p:txBody>
          <a:bodyPr>
            <a:normAutofit/>
          </a:bodyPr>
          <a:lstStyle>
            <a:lvl1pPr marL="0" indent="0" algn="r">
              <a:buNone/>
              <a:defRPr sz="1200" b="0" cap="all" baseline="0">
                <a:latin typeface="Calibri" pitchFamily="34" charset="0"/>
              </a:defRPr>
            </a:lvl1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9" name="Date Placeholder"/>
          <p:cNvSpPr>
            <a:spLocks noGrp="1"/>
          </p:cNvSpPr>
          <p:nvPr>
            <p:ph type="dt" sz="half" idx="14"/>
          </p:nvPr>
        </p:nvSpPr>
        <p:spPr>
          <a:xfrm>
            <a:off x="886024" y="4497390"/>
            <a:ext cx="1536171" cy="299762"/>
          </a:xfrm>
          <a:prstGeom prst="rect">
            <a:avLst/>
          </a:prstGeom>
        </p:spPr>
        <p:txBody>
          <a:bodyPr anchor="ctr"/>
          <a:lstStyle>
            <a:lvl1pPr>
              <a:defRPr sz="1600" cap="all" spc="-50" baseline="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A5930C8-6D8F-462A-A156-5D593F0BB837}" type="datetime1">
              <a:rPr lang="en-GB" smtClean="0"/>
              <a:t>18/02/2022</a:t>
            </a:fld>
            <a:endParaRPr lang="sv-SE" dirty="0"/>
          </a:p>
        </p:txBody>
      </p:sp>
      <p:sp>
        <p:nvSpPr>
          <p:cNvPr id="10" name="Footer Placeholder Top"/>
          <p:cNvSpPr>
            <a:spLocks noGrp="1"/>
          </p:cNvSpPr>
          <p:nvPr>
            <p:ph type="ftr" sz="quarter" idx="15"/>
          </p:nvPr>
        </p:nvSpPr>
        <p:spPr>
          <a:xfrm>
            <a:off x="2305811" y="4497390"/>
            <a:ext cx="3860800" cy="299762"/>
          </a:xfrm>
          <a:prstGeom prst="rect">
            <a:avLst/>
          </a:prstGeom>
        </p:spPr>
        <p:txBody>
          <a:bodyPr anchor="ctr"/>
          <a:lstStyle>
            <a:lvl1pPr algn="l">
              <a:defRPr sz="1600" cap="all" spc="-50" baseline="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 noProof="0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116842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&amp; Logo" descr="C:\Users\AVFOLSK\Documents\Marketing\Presentations\Templates\PPT\2_corp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6096"/>
            <a:ext cx="12192000" cy="6870192"/>
          </a:xfrm>
          <a:prstGeom prst="rect">
            <a:avLst/>
          </a:prstGeom>
          <a:noFill/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0" y="188641"/>
            <a:ext cx="9230816" cy="470817"/>
          </a:xfrm>
        </p:spPr>
        <p:txBody>
          <a:bodyPr/>
          <a:lstStyle/>
          <a:p>
            <a:r>
              <a:rPr lang="ru-RU" noProof="0"/>
              <a:t>Образец заголовка</a:t>
            </a:r>
            <a:endParaRPr lang="en-GB" noProof="0" dirty="0"/>
          </a:p>
        </p:txBody>
      </p:sp>
      <p:cxnSp>
        <p:nvCxnSpPr>
          <p:cNvPr id="8" name="Heading Line"/>
          <p:cNvCxnSpPr/>
          <p:nvPr userDrawn="1"/>
        </p:nvCxnSpPr>
        <p:spPr>
          <a:xfrm>
            <a:off x="0" y="734420"/>
            <a:ext cx="1184698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"/>
          <p:cNvSpPr>
            <a:spLocks noGrp="1"/>
          </p:cNvSpPr>
          <p:nvPr>
            <p:ph type="body" sz="quarter" idx="10"/>
          </p:nvPr>
        </p:nvSpPr>
        <p:spPr>
          <a:xfrm>
            <a:off x="611384" y="933451"/>
            <a:ext cx="11083200" cy="5191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sv-SE" sz="1200"/>
            </a:lvl5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GB" noProof="0" dirty="0"/>
          </a:p>
        </p:txBody>
      </p:sp>
      <p:sp>
        <p:nvSpPr>
          <p:cNvPr id="10" name="Page Number"/>
          <p:cNvSpPr>
            <a:spLocks noGrp="1"/>
          </p:cNvSpPr>
          <p:nvPr>
            <p:ph type="sldNum" sz="quarter" idx="4"/>
          </p:nvPr>
        </p:nvSpPr>
        <p:spPr>
          <a:xfrm>
            <a:off x="11247040" y="6311901"/>
            <a:ext cx="609600" cy="285451"/>
          </a:xfrm>
          <a:prstGeom prst="rect">
            <a:avLst/>
          </a:prstGeom>
        </p:spPr>
        <p:txBody>
          <a:bodyPr anchor="ctr"/>
          <a:lstStyle>
            <a:lvl1pPr>
              <a:defRPr sz="1200" spc="-70" baseline="0" smtClean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6E40567-FF34-4EF0-ABB9-1859CFAFA209}" type="slidenum">
              <a:rPr lang="sv-SE" smtClean="0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3615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043-D6BE-4B96-BE18-39D22D4D2AB9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597-A8FF-4D02-8BB3-5FC5BCC42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74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043-D6BE-4B96-BE18-39D22D4D2AB9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597-A8FF-4D02-8BB3-5FC5BCC42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043-D6BE-4B96-BE18-39D22D4D2AB9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597-A8FF-4D02-8BB3-5FC5BCC42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35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043-D6BE-4B96-BE18-39D22D4D2AB9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597-A8FF-4D02-8BB3-5FC5BCC42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7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043-D6BE-4B96-BE18-39D22D4D2AB9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597-A8FF-4D02-8BB3-5FC5BCC42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65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043-D6BE-4B96-BE18-39D22D4D2AB9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597-A8FF-4D02-8BB3-5FC5BCC42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1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043-D6BE-4B96-BE18-39D22D4D2AB9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597-A8FF-4D02-8BB3-5FC5BCC42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E043-D6BE-4B96-BE18-39D22D4D2AB9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597-A8FF-4D02-8BB3-5FC5BCC42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09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E043-D6BE-4B96-BE18-39D22D4D2AB9}" type="datetimeFigureOut">
              <a:rPr lang="ru-RU" smtClean="0"/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4597-A8FF-4D02-8BB3-5FC5BCC42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2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46909" y="3055841"/>
            <a:ext cx="5974773" cy="139187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1800" b="1" dirty="0" smtClean="0"/>
              <a:t>Автоматизация процесса сбора информации о потенциальных клиентах по объявлениям</a:t>
            </a:r>
          </a:p>
          <a:p>
            <a:pPr algn="ctr">
              <a:lnSpc>
                <a:spcPct val="100000"/>
              </a:lnSpc>
            </a:pPr>
            <a:r>
              <a:rPr lang="ru-RU" sz="1800" b="1" dirty="0" smtClean="0"/>
              <a:t>для локального учебного центра</a:t>
            </a:r>
            <a:endParaRPr lang="ru-RU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6909" y="1258275"/>
            <a:ext cx="5974773" cy="143383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Проект: </a:t>
            </a:r>
            <a:r>
              <a:rPr lang="en-US" sz="3200" b="1" dirty="0" smtClean="0"/>
              <a:t>web</a:t>
            </a:r>
            <a:r>
              <a:rPr lang="ru-RU" sz="3200" b="1" dirty="0" smtClean="0"/>
              <a:t>-приложение «Календарь событий» </a:t>
            </a:r>
            <a:endParaRPr lang="sv-SE" sz="32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Подготовлено </a:t>
            </a:r>
            <a:r>
              <a:rPr lang="ru-RU" dirty="0" err="1"/>
              <a:t>А.В.Шумихин</a:t>
            </a:r>
            <a:endParaRPr lang="sv-S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>
          <a:xfrm>
            <a:off x="1246909" y="4497390"/>
            <a:ext cx="1536171" cy="299762"/>
          </a:xfrm>
        </p:spPr>
        <p:txBody>
          <a:bodyPr/>
          <a:lstStyle/>
          <a:p>
            <a:pPr>
              <a:defRPr/>
            </a:pPr>
            <a:fld id="{B635ACC7-9A2A-4231-9133-A77F2F8698A8}" type="datetime1">
              <a:rPr lang="en-GB" smtClean="0"/>
              <a:t>18/02/2022</a:t>
            </a:fld>
            <a:endParaRPr lang="sv-S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Bootcamp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Алгоритмика</a:t>
            </a:r>
            <a:endParaRPr lang="sv-SE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30" y="1172930"/>
            <a:ext cx="2636123" cy="26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70231" cy="524891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Помощь в решении </a:t>
            </a:r>
            <a:r>
              <a:rPr lang="ru-RU" b="1" dirty="0"/>
              <a:t>з</a:t>
            </a:r>
            <a:r>
              <a:rPr lang="ru-RU" b="1" dirty="0" smtClean="0"/>
              <a:t>адач: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38200" y="2192959"/>
            <a:ext cx="85702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i="1" dirty="0" smtClean="0"/>
              <a:t>Изучение спроса на предлагаемые </a:t>
            </a:r>
            <a:r>
              <a:rPr lang="ru-RU" sz="2800" i="1" dirty="0" smtClean="0"/>
              <a:t>занятия</a:t>
            </a:r>
            <a:endParaRPr lang="ru-RU" sz="2800" i="1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i="1" dirty="0" smtClean="0"/>
              <a:t>Адресная работа с заинтересованным клиентом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i="1" dirty="0" smtClean="0"/>
              <a:t>Планирование численности и состава участников</a:t>
            </a:r>
            <a:endParaRPr lang="ru-RU" sz="2800" i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8200" y="1636441"/>
            <a:ext cx="290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Учебный центр</a:t>
            </a:r>
            <a:endParaRPr lang="ru-RU" sz="3200" b="1" dirty="0"/>
          </a:p>
        </p:txBody>
      </p:sp>
      <p:sp>
        <p:nvSpPr>
          <p:cNvPr id="18" name="Объект 17"/>
          <p:cNvSpPr>
            <a:spLocks noGrp="1"/>
          </p:cNvSpPr>
          <p:nvPr>
            <p:ph idx="1"/>
          </p:nvPr>
        </p:nvSpPr>
        <p:spPr>
          <a:xfrm>
            <a:off x="838200" y="4345786"/>
            <a:ext cx="10515600" cy="20787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i="1" dirty="0" smtClean="0"/>
              <a:t>Резервирование за собой места в аудитории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i="1" dirty="0" smtClean="0"/>
              <a:t>Ознакомление с анонсом тренинга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i="1" dirty="0" smtClean="0"/>
              <a:t>Возможность отписки от участия</a:t>
            </a:r>
            <a:endParaRPr lang="ru-RU" i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38200" y="3597714"/>
            <a:ext cx="4058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Учащиеся и родители</a:t>
            </a:r>
            <a:endParaRPr lang="ru-RU" sz="3200" b="1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-16175"/>
            <a:ext cx="2499360" cy="249447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926592" y="1109472"/>
            <a:ext cx="6973824" cy="1618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838200" y="481901"/>
            <a:ext cx="8570231" cy="524891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Функционал рабочего прототипа: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38200" y="1636441"/>
            <a:ext cx="11037830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i="1" dirty="0" smtClean="0"/>
              <a:t>Две рабочих страницы: </a:t>
            </a:r>
            <a:r>
              <a:rPr lang="en-US" sz="2800" i="1" dirty="0" smtClean="0"/>
              <a:t>admin </a:t>
            </a:r>
            <a:r>
              <a:rPr lang="ru-RU" sz="2800" i="1" dirty="0" smtClean="0"/>
              <a:t>и </a:t>
            </a:r>
            <a:r>
              <a:rPr lang="en-US" sz="2800" i="1" dirty="0" smtClean="0"/>
              <a:t>user</a:t>
            </a:r>
            <a:r>
              <a:rPr lang="ru-RU" sz="2800" i="1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i="1" dirty="0" smtClean="0"/>
              <a:t>Навигация по афише и просмотр объявлений без </a:t>
            </a:r>
          </a:p>
          <a:p>
            <a:r>
              <a:rPr lang="ru-RU" sz="2800" i="1" dirty="0" smtClean="0"/>
              <a:t>     регистрации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i="1" dirty="0" smtClean="0"/>
              <a:t>Подписка на </a:t>
            </a:r>
            <a:r>
              <a:rPr lang="ru-RU" sz="2800" i="1" dirty="0" smtClean="0"/>
              <a:t>объявления </a:t>
            </a:r>
            <a:r>
              <a:rPr lang="ru-RU" sz="2800" i="1" dirty="0" smtClean="0"/>
              <a:t>для зарегистрированного пользователя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i="1" dirty="0" smtClean="0"/>
              <a:t>Вывод списка подписанных объявлений, возможность удаления</a:t>
            </a:r>
          </a:p>
          <a:p>
            <a:r>
              <a:rPr lang="ru-RU" sz="2800" i="1" dirty="0"/>
              <a:t> </a:t>
            </a:r>
            <a:r>
              <a:rPr lang="ru-RU" sz="2800" i="1" dirty="0" smtClean="0"/>
              <a:t>     записи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i="1" dirty="0" smtClean="0"/>
              <a:t>Разделение доступа к странице </a:t>
            </a:r>
            <a:r>
              <a:rPr lang="en-US" sz="2800" i="1" dirty="0" smtClean="0"/>
              <a:t>admin</a:t>
            </a:r>
            <a:r>
              <a:rPr lang="ru-RU" sz="2800" i="1" dirty="0" smtClean="0"/>
              <a:t> посредством ввода пароля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i="1" dirty="0" smtClean="0"/>
              <a:t>Создание и удаление объявлений на странице </a:t>
            </a:r>
            <a:r>
              <a:rPr lang="en-US" sz="2800" i="1" dirty="0" smtClean="0"/>
              <a:t>admin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i="1" dirty="0" smtClean="0"/>
              <a:t>Вывод списка пользователей, подписанных на объявление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ru-RU" sz="2800" i="1" dirty="0" smtClean="0"/>
          </a:p>
          <a:p>
            <a:endParaRPr lang="ru-RU" sz="2800" i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8200" y="1636441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3200" b="1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-16175"/>
            <a:ext cx="2499360" cy="249447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926592" y="1109472"/>
            <a:ext cx="6973824" cy="1618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70231" cy="524891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Использованные ресурсы:</a:t>
            </a:r>
            <a:endParaRPr lang="ru-RU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8200" y="1636441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3200" b="1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-16175"/>
            <a:ext cx="2499360" cy="2494478"/>
          </a:xfrm>
          <a:prstGeom prst="rect">
            <a:avLst/>
          </a:prstGeom>
        </p:spPr>
      </p:pic>
      <p:pic>
        <p:nvPicPr>
          <p:cNvPr id="1028" name="Picture 4" descr="Многопоточность в Node.js: модуль worker_threads / Хаб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30" y="1673367"/>
            <a:ext cx="2281555" cy="104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926592" y="1109472"/>
            <a:ext cx="6973824" cy="1618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4" name="Picture 10" descr="Как я выучил React JS с нуля Гайд React JS Guide | by Tin.M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2397"/>
            <a:ext cx="1901952" cy="9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yjs/README-ru.md at dev · iamkun/dayjs · GitHu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90" y="4745493"/>
            <a:ext cx="1270828" cy="5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ct Native vs React Redux | What are the differences?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56" y="3245877"/>
            <a:ext cx="1377696" cy="137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5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126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Тема Office</vt:lpstr>
      <vt:lpstr>Проект: web-приложение «Календарь событий» </vt:lpstr>
      <vt:lpstr>Помощь в решении задач:</vt:lpstr>
      <vt:lpstr>Функционал рабочего прототипа:</vt:lpstr>
      <vt:lpstr>Использованные ресурсы: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web-приложение «Календарь событий»</dc:title>
  <dc:creator>Алексей Шумихин</dc:creator>
  <cp:lastModifiedBy>Алексей Шумихин</cp:lastModifiedBy>
  <cp:revision>22</cp:revision>
  <dcterms:created xsi:type="dcterms:W3CDTF">2022-02-17T10:13:31Z</dcterms:created>
  <dcterms:modified xsi:type="dcterms:W3CDTF">2022-02-18T14:02:23Z</dcterms:modified>
</cp:coreProperties>
</file>