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7" d="100"/>
          <a:sy n="67" d="100"/>
        </p:scale>
        <p:origin x="125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93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2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7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4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2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4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7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8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DailyPlanner — интеллектуальный ежедневник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2221895"/>
          </a:xfrm>
        </p:spPr>
        <p:txBody>
          <a:bodyPr>
            <a:normAutofit/>
          </a:bodyPr>
          <a:lstStyle/>
          <a:p>
            <a:r>
              <a:rPr dirty="0" err="1"/>
              <a:t>Эффективное</a:t>
            </a:r>
            <a:r>
              <a:rPr dirty="0"/>
              <a:t> </a:t>
            </a:r>
            <a:r>
              <a:rPr dirty="0" err="1"/>
              <a:t>планирование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день</a:t>
            </a:r>
            <a:endParaRPr dirty="0"/>
          </a:p>
          <a:p>
            <a:r>
              <a:rPr lang="ru-RU" dirty="0"/>
              <a:t>Разработчик: Орлов Алексей</a:t>
            </a:r>
          </a:p>
          <a:p>
            <a:r>
              <a:rPr lang="ru-RU" dirty="0"/>
              <a:t>Город: </a:t>
            </a:r>
            <a:r>
              <a:rPr lang="ru-RU" dirty="0" err="1"/>
              <a:t>москва</a:t>
            </a:r>
            <a:endParaRPr dirty="0"/>
          </a:p>
          <a:p>
            <a:r>
              <a:rPr lang="ru-RU" dirty="0"/>
              <a:t>Площадка: рту </a:t>
            </a:r>
            <a:r>
              <a:rPr lang="ru-RU" dirty="0" err="1"/>
              <a:t>мирэа</a:t>
            </a:r>
            <a:r>
              <a:rPr lang="ru-RU" dirty="0"/>
              <a:t> детский технопарк «Альтаир»</a:t>
            </a:r>
          </a:p>
          <a:p>
            <a:r>
              <a:rPr lang="ru-RU" dirty="0"/>
              <a:t>Преподаватель: Митяков Евгений Сергеевич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Быстрый</a:t>
            </a:r>
            <a:r>
              <a:rPr lang="ru-RU" dirty="0"/>
              <a:t> и </a:t>
            </a:r>
            <a:r>
              <a:rPr dirty="0" err="1"/>
              <a:t>простой</a:t>
            </a:r>
            <a:r>
              <a:rPr dirty="0"/>
              <a:t> </a:t>
            </a:r>
            <a:r>
              <a:rPr dirty="0" err="1"/>
              <a:t>интерфейс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Полезен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студентов</a:t>
            </a:r>
            <a:r>
              <a:rPr dirty="0"/>
              <a:t>, </a:t>
            </a:r>
            <a:r>
              <a:rPr dirty="0" err="1"/>
              <a:t>фрилансеров</a:t>
            </a:r>
            <a:r>
              <a:rPr dirty="0"/>
              <a:t> и </a:t>
            </a:r>
            <a:r>
              <a:rPr dirty="0" err="1"/>
              <a:t>офисных</a:t>
            </a:r>
            <a:r>
              <a:rPr dirty="0"/>
              <a:t> </a:t>
            </a:r>
            <a:r>
              <a:rPr dirty="0" err="1"/>
              <a:t>работников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Выводы и планы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Минимализм + функциональность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В планах: синхронизация с Google Календарём, голосовой ввод, виджеты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Навигация</a:t>
            </a:r>
            <a:r>
              <a:rPr dirty="0"/>
              <a:t>, </a:t>
            </a:r>
            <a:r>
              <a:rPr dirty="0" err="1"/>
              <a:t>создание</a:t>
            </a:r>
            <a:r>
              <a:rPr dirty="0"/>
              <a:t> и </a:t>
            </a:r>
            <a:r>
              <a:rPr dirty="0" err="1"/>
              <a:t>перенос</a:t>
            </a:r>
            <a:r>
              <a:rPr dirty="0"/>
              <a:t> </a:t>
            </a:r>
            <a:r>
              <a:rPr dirty="0" err="1"/>
              <a:t>событий</a:t>
            </a:r>
            <a:endParaRPr lang="ru-RU"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Ссылка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видео-демо</a:t>
            </a:r>
            <a:r>
              <a:rPr dirty="0"/>
              <a:t>:</a:t>
            </a:r>
          </a:p>
          <a:p>
            <a:pPr>
              <a:defRPr sz="1800">
                <a:solidFill>
                  <a:srgbClr val="0000C8"/>
                </a:solidFill>
              </a:defRPr>
            </a:pPr>
            <a:r>
              <a:rPr dirty="0"/>
              <a:t>https://youtube.com/shorts/026vQB16hpA?feature=share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Ссылка </a:t>
            </a:r>
            <a:r>
              <a:rPr lang="en-US" dirty="0" err="1"/>
              <a:t>Github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/>
              <a:t>GitHub: github.com/Alexey29072008/</a:t>
            </a:r>
            <a:r>
              <a:rPr dirty="0" err="1"/>
              <a:t>DailyPlanner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Спасибо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удобного</a:t>
            </a:r>
            <a:r>
              <a:rPr dirty="0"/>
              <a:t> и </a:t>
            </a:r>
            <a:r>
              <a:rPr dirty="0" err="1"/>
              <a:t>функционального</a:t>
            </a:r>
            <a:r>
              <a:rPr dirty="0"/>
              <a:t> </a:t>
            </a:r>
            <a:r>
              <a:rPr dirty="0" err="1"/>
              <a:t>ежедневника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текстового</a:t>
            </a:r>
            <a:r>
              <a:rPr dirty="0"/>
              <a:t> и </a:t>
            </a:r>
            <a:r>
              <a:rPr dirty="0" err="1"/>
              <a:t>рукописного</a:t>
            </a:r>
            <a:r>
              <a:rPr dirty="0"/>
              <a:t> </a:t>
            </a:r>
            <a:r>
              <a:rPr dirty="0" err="1"/>
              <a:t>ввода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Уведомления</a:t>
            </a:r>
            <a:r>
              <a:rPr dirty="0"/>
              <a:t> и </a:t>
            </a:r>
            <a:r>
              <a:rPr dirty="0" err="1"/>
              <a:t>напоминания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Минимальное</a:t>
            </a:r>
            <a:r>
              <a:rPr dirty="0"/>
              <a:t> </a:t>
            </a:r>
            <a:r>
              <a:rPr dirty="0" err="1"/>
              <a:t>потребление</a:t>
            </a:r>
            <a:r>
              <a:rPr dirty="0"/>
              <a:t> </a:t>
            </a:r>
            <a:r>
              <a:rPr dirty="0" err="1"/>
              <a:t>ресурсов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Основной функционал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Создание</a:t>
            </a:r>
            <a:r>
              <a:rPr dirty="0"/>
              <a:t> и </a:t>
            </a:r>
            <a:r>
              <a:rPr dirty="0" err="1"/>
              <a:t>редактирование</a:t>
            </a:r>
            <a:r>
              <a:rPr dirty="0"/>
              <a:t> </a:t>
            </a:r>
            <a:r>
              <a:rPr dirty="0" err="1"/>
              <a:t>событий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Напоминания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таймеру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Удаление</a:t>
            </a:r>
            <a:r>
              <a:rPr dirty="0"/>
              <a:t> </a:t>
            </a:r>
            <a:r>
              <a:rPr dirty="0" err="1"/>
              <a:t>устаревших</a:t>
            </a:r>
            <a:r>
              <a:rPr dirty="0"/>
              <a:t> </a:t>
            </a:r>
            <a:r>
              <a:rPr dirty="0" err="1"/>
              <a:t>задач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Главный экран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Календарь с выбором даты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Список событий на выбранный день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Добавление, изменение, удаление событий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Создание события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Ввод названия, времени и длительности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Установка напоминания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Интуитивно понятный интерфейс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Рукописный</a:t>
            </a:r>
            <a:r>
              <a:rPr dirty="0"/>
              <a:t> </a:t>
            </a:r>
            <a:r>
              <a:rPr dirty="0" err="1"/>
              <a:t>ввод</a:t>
            </a:r>
            <a:r>
              <a:rPr lang="ru-RU" dirty="0"/>
              <a:t> (планируется)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Интеграция с ML Kit (Google)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Распознавание рукописного текста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Упрощённый ввод задач от руки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Умные</a:t>
            </a:r>
            <a:r>
              <a:rPr dirty="0"/>
              <a:t> </a:t>
            </a:r>
            <a:r>
              <a:rPr dirty="0" err="1"/>
              <a:t>функции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Отслеживание</a:t>
            </a:r>
            <a:r>
              <a:rPr dirty="0"/>
              <a:t> </a:t>
            </a:r>
            <a:r>
              <a:rPr dirty="0" err="1"/>
              <a:t>реального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lang="ru-RU" dirty="0"/>
              <a:t> (из-за некоторых проблем </a:t>
            </a:r>
            <a:r>
              <a:rPr lang="ru-RU" dirty="0" err="1"/>
              <a:t>отсутсвуют</a:t>
            </a:r>
            <a:r>
              <a:rPr lang="ru-RU" dirty="0"/>
              <a:t>)</a:t>
            </a:r>
            <a:endParaRPr dirty="0"/>
          </a:p>
          <a:p>
            <a:pPr>
              <a:defRPr sz="2000">
                <a:solidFill>
                  <a:srgbClr val="1E3C5A"/>
                </a:solidFill>
              </a:defRPr>
            </a:pPr>
            <a:r>
              <a:rPr dirty="0" err="1"/>
              <a:t>Напоминания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начала</a:t>
            </a:r>
            <a:r>
              <a:rPr dirty="0"/>
              <a:t> </a:t>
            </a:r>
            <a:r>
              <a:rPr dirty="0" err="1"/>
              <a:t>события</a:t>
            </a:r>
            <a:r>
              <a:rPr lang="ru-RU" dirty="0"/>
              <a:t> (из-за некоторых проблем </a:t>
            </a:r>
            <a:r>
              <a:rPr lang="ru-RU" dirty="0" err="1"/>
              <a:t>отсутсвуют</a:t>
            </a:r>
            <a:r>
              <a:rPr lang="ru-RU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Java (Android SDK 33+)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Android Studio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ML Kit (handwriting recognition)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XML Layout, Custom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1E3C5A"/>
                </a:solidFill>
              </a:defRPr>
            </a:pPr>
            <a:r>
              <a:t>MainActivity — точка входа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CreateEventActivity — создание событий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EventAdapter, EventManager — управление данными</a:t>
            </a:r>
          </a:p>
          <a:p>
            <a:pPr>
              <a:defRPr sz="2000">
                <a:solidFill>
                  <a:srgbClr val="1E3C5A"/>
                </a:solidFill>
              </a:defRPr>
            </a:pPr>
            <a:r>
              <a:t>SQLite или SharedPreferences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240</Words>
  <Application>Microsoft Office PowerPoint</Application>
  <PresentationFormat>Экран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Галерея</vt:lpstr>
      <vt:lpstr>DailyPlanner — интеллектуальный ежедневник</vt:lpstr>
      <vt:lpstr>Цель приложения</vt:lpstr>
      <vt:lpstr>Основной функционал</vt:lpstr>
      <vt:lpstr>Главный экран</vt:lpstr>
      <vt:lpstr>Создание события</vt:lpstr>
      <vt:lpstr>Рукописный ввод (планируется)</vt:lpstr>
      <vt:lpstr>Умные функции</vt:lpstr>
      <vt:lpstr>Технологии</vt:lpstr>
      <vt:lpstr>Архитектура проекта</vt:lpstr>
      <vt:lpstr>Преимущества</vt:lpstr>
      <vt:lpstr>Выводы и планы</vt:lpstr>
      <vt:lpstr>Демонстрация</vt:lpstr>
      <vt:lpstr>Ссылка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. klient</dc:creator>
  <cp:keywords/>
  <dc:description>generated using python-pptx</dc:description>
  <cp:lastModifiedBy>. klient</cp:lastModifiedBy>
  <cp:revision>2</cp:revision>
  <dcterms:created xsi:type="dcterms:W3CDTF">2013-01-27T09:14:16Z</dcterms:created>
  <dcterms:modified xsi:type="dcterms:W3CDTF">2025-06-02T11:01:13Z</dcterms:modified>
  <cp:category/>
</cp:coreProperties>
</file>