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DailyPlanner — интеллектуальный ежедневник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221895"/>
          </a:xfrm>
        </p:spPr>
        <p:txBody>
          <a:bodyPr>
            <a:normAutofit/>
          </a:bodyPr>
          <a:lstStyle/>
          <a:p>
            <a:r>
              <a:rPr dirty="0" err="1"/>
              <a:t>Эффективное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день</a:t>
            </a:r>
            <a:endParaRPr dirty="0"/>
          </a:p>
          <a:p>
            <a:r>
              <a:rPr lang="ru-RU" dirty="0"/>
              <a:t>Разработчик: Орлов Алексей</a:t>
            </a:r>
          </a:p>
          <a:p>
            <a:r>
              <a:rPr lang="ru-RU" dirty="0"/>
              <a:t>Город: </a:t>
            </a:r>
            <a:r>
              <a:rPr lang="ru-RU" dirty="0" err="1"/>
              <a:t>москва</a:t>
            </a:r>
            <a:endParaRPr dirty="0"/>
          </a:p>
          <a:p>
            <a:r>
              <a:rPr lang="ru-RU" dirty="0"/>
              <a:t>Площадка: рту </a:t>
            </a:r>
            <a:r>
              <a:rPr lang="ru-RU" dirty="0" err="1"/>
              <a:t>мирэа</a:t>
            </a:r>
            <a:r>
              <a:rPr lang="ru-RU" dirty="0"/>
              <a:t> детский технопарк «Альтаир»</a:t>
            </a:r>
          </a:p>
          <a:p>
            <a:r>
              <a:rPr lang="ru-RU" dirty="0"/>
              <a:t>Преподаватель: Митяков Евгений Сергеевич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Быстрый</a:t>
            </a:r>
            <a:r>
              <a:rPr lang="ru-RU" dirty="0"/>
              <a:t> и </a:t>
            </a:r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интерфейс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Полезен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студентов</a:t>
            </a:r>
            <a:r>
              <a:rPr dirty="0"/>
              <a:t>, </a:t>
            </a:r>
            <a:r>
              <a:rPr dirty="0" err="1"/>
              <a:t>фрилансеров</a:t>
            </a:r>
            <a:r>
              <a:rPr dirty="0"/>
              <a:t> и </a:t>
            </a:r>
            <a:r>
              <a:rPr dirty="0" err="1"/>
              <a:t>офисных</a:t>
            </a:r>
            <a:r>
              <a:rPr dirty="0"/>
              <a:t> </a:t>
            </a:r>
            <a:r>
              <a:rPr dirty="0" err="1"/>
              <a:t>работников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Выводы и планы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Минимализм + функциональность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 планах: синхронизация с Google Календарём, голосовой ввод, виджеты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Навигация</a:t>
            </a:r>
            <a:r>
              <a:rPr dirty="0"/>
              <a:t>, </a:t>
            </a: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событий</a:t>
            </a:r>
            <a:endParaRPr lang="ru-RU"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Ссылка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видео-демо</a:t>
            </a:r>
            <a:r>
              <a:rPr dirty="0"/>
              <a:t>:</a:t>
            </a:r>
          </a:p>
          <a:p>
            <a:pPr>
              <a:defRPr sz="1800">
                <a:solidFill>
                  <a:srgbClr val="0000C8"/>
                </a:solidFill>
              </a:defRPr>
            </a:pPr>
            <a:r>
              <a:rPr dirty="0"/>
              <a:t>https://youtube.com/shorts/026vQB16hpA?feature=share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GitHub: github.com/Alexey29072008/</a:t>
            </a:r>
            <a:r>
              <a:rPr dirty="0" err="1"/>
              <a:t>DailyPlanner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удобного</a:t>
            </a:r>
            <a:r>
              <a:rPr dirty="0"/>
              <a:t> и </a:t>
            </a:r>
            <a:r>
              <a:rPr dirty="0" err="1"/>
              <a:t>функционального</a:t>
            </a:r>
            <a:r>
              <a:rPr dirty="0"/>
              <a:t> </a:t>
            </a:r>
            <a:r>
              <a:rPr dirty="0" err="1"/>
              <a:t>ежедневника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текстового</a:t>
            </a:r>
            <a:r>
              <a:rPr dirty="0"/>
              <a:t> и </a:t>
            </a:r>
            <a:r>
              <a:rPr dirty="0" err="1"/>
              <a:t>рукописного</a:t>
            </a:r>
            <a:r>
              <a:rPr dirty="0"/>
              <a:t> </a:t>
            </a:r>
            <a:r>
              <a:rPr dirty="0" err="1"/>
              <a:t>ввода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Уведомления</a:t>
            </a:r>
            <a:r>
              <a:rPr dirty="0"/>
              <a:t> и </a:t>
            </a:r>
            <a:r>
              <a:rPr dirty="0" err="1"/>
              <a:t>напоминания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Минимальное</a:t>
            </a:r>
            <a:r>
              <a:rPr dirty="0"/>
              <a:t> </a:t>
            </a:r>
            <a:r>
              <a:rPr dirty="0" err="1"/>
              <a:t>потребление</a:t>
            </a:r>
            <a:r>
              <a:rPr dirty="0"/>
              <a:t> </a:t>
            </a:r>
            <a:r>
              <a:rPr dirty="0" err="1"/>
              <a:t>ресурсов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Основной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редактирование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таймеру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устаревших</a:t>
            </a:r>
            <a:r>
              <a:rPr dirty="0"/>
              <a:t> </a:t>
            </a:r>
            <a:r>
              <a:rPr dirty="0" err="1"/>
              <a:t>задач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Главный экран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Календарь с выбором даты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Список событий на выбранный день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Добавление, изменение, удаление событий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Ввод названия, времени и длительности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Установка напоминания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Интуитивно понятный интерфейс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Рукописный</a:t>
            </a:r>
            <a:r>
              <a:rPr dirty="0"/>
              <a:t> </a:t>
            </a:r>
            <a:r>
              <a:rPr dirty="0" err="1"/>
              <a:t>ввод</a:t>
            </a:r>
            <a:r>
              <a:rPr lang="ru-RU" dirty="0"/>
              <a:t> (планируется)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Интеграция с ML Kit (Google)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Распознавание рукописного текста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Упрощённый ввод задач от руки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Умные</a:t>
            </a:r>
            <a:r>
              <a:rPr dirty="0"/>
              <a:t> </a:t>
            </a:r>
            <a:r>
              <a:rPr dirty="0" err="1"/>
              <a:t>функции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Отслеживание</a:t>
            </a:r>
            <a:r>
              <a:rPr dirty="0"/>
              <a:t>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Java (Android SDK 33+)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Android Studio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ML Kit (handwriting recognition)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XML Layout, Custom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MainActivity</a:t>
            </a:r>
            <a:r>
              <a:rPr dirty="0"/>
              <a:t> — </a:t>
            </a:r>
            <a:r>
              <a:rPr dirty="0" err="1"/>
              <a:t>точка</a:t>
            </a:r>
            <a:r>
              <a:rPr dirty="0"/>
              <a:t> </a:t>
            </a:r>
            <a:r>
              <a:rPr dirty="0" err="1"/>
              <a:t>входа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CreateEventActivity</a:t>
            </a:r>
            <a:r>
              <a:rPr dirty="0"/>
              <a:t> —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EventAdapter</a:t>
            </a:r>
            <a:r>
              <a:rPr dirty="0"/>
              <a:t>, </a:t>
            </a:r>
            <a:r>
              <a:rPr dirty="0" err="1"/>
              <a:t>EventManager</a:t>
            </a:r>
            <a:r>
              <a:rPr dirty="0"/>
              <a:t> —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данными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SQLite </a:t>
            </a:r>
            <a:r>
              <a:rPr lang="ru-RU" dirty="0"/>
              <a:t>— </a:t>
            </a:r>
            <a:r>
              <a:rPr lang="ru-RU"/>
              <a:t>хранение данных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241</Words>
  <Application>Microsoft Office PowerPoint</Application>
  <PresentationFormat>Экран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Галерея</vt:lpstr>
      <vt:lpstr>DailyPlanner — интеллектуальный ежедневник</vt:lpstr>
      <vt:lpstr>Цель приложения</vt:lpstr>
      <vt:lpstr>Основной функционал</vt:lpstr>
      <vt:lpstr>Главный экран</vt:lpstr>
      <vt:lpstr>Создание события</vt:lpstr>
      <vt:lpstr>Рукописный ввод (планируется)</vt:lpstr>
      <vt:lpstr>Умные функции</vt:lpstr>
      <vt:lpstr>Технологии</vt:lpstr>
      <vt:lpstr>Архитектура проекта</vt:lpstr>
      <vt:lpstr>Преимущества</vt:lpstr>
      <vt:lpstr>Выводы и планы</vt:lpstr>
      <vt:lpstr>Демонстрация</vt:lpstr>
      <vt:lpstr>Ссылка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. klient</dc:creator>
  <cp:keywords/>
  <dc:description>generated using python-pptx</dc:description>
  <cp:lastModifiedBy>. klient</cp:lastModifiedBy>
  <cp:revision>3</cp:revision>
  <dcterms:created xsi:type="dcterms:W3CDTF">2013-01-27T09:14:16Z</dcterms:created>
  <dcterms:modified xsi:type="dcterms:W3CDTF">2025-06-02T13:49:54Z</dcterms:modified>
  <cp:category/>
</cp:coreProperties>
</file>