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EF57-27F1-5F4E-B596-07BC18CF931E}" type="datetimeFigureOut">
              <a:rPr lang="ru-RU" smtClean="0"/>
              <a:t>12.04.16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D2B7-BC7A-734F-9F0C-781222716F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46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EF57-27F1-5F4E-B596-07BC18CF931E}" type="datetimeFigureOut">
              <a:rPr lang="ru-RU" smtClean="0"/>
              <a:t>12.04.16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D2B7-BC7A-734F-9F0C-781222716F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11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EF57-27F1-5F4E-B596-07BC18CF931E}" type="datetimeFigureOut">
              <a:rPr lang="ru-RU" smtClean="0"/>
              <a:t>12.04.16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D2B7-BC7A-734F-9F0C-781222716F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1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EF57-27F1-5F4E-B596-07BC18CF931E}" type="datetimeFigureOut">
              <a:rPr lang="ru-RU" smtClean="0"/>
              <a:t>12.04.16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D2B7-BC7A-734F-9F0C-781222716F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6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EF57-27F1-5F4E-B596-07BC18CF931E}" type="datetimeFigureOut">
              <a:rPr lang="ru-RU" smtClean="0"/>
              <a:t>12.04.16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D2B7-BC7A-734F-9F0C-781222716F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3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EF57-27F1-5F4E-B596-07BC18CF931E}" type="datetimeFigureOut">
              <a:rPr lang="ru-RU" smtClean="0"/>
              <a:t>12.04.16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D2B7-BC7A-734F-9F0C-781222716F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69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EF57-27F1-5F4E-B596-07BC18CF931E}" type="datetimeFigureOut">
              <a:rPr lang="ru-RU" smtClean="0"/>
              <a:t>12.04.16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D2B7-BC7A-734F-9F0C-781222716F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91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EF57-27F1-5F4E-B596-07BC18CF931E}" type="datetimeFigureOut">
              <a:rPr lang="ru-RU" smtClean="0"/>
              <a:t>12.04.16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D2B7-BC7A-734F-9F0C-781222716F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51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EF57-27F1-5F4E-B596-07BC18CF931E}" type="datetimeFigureOut">
              <a:rPr lang="ru-RU" smtClean="0"/>
              <a:t>12.04.16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D2B7-BC7A-734F-9F0C-781222716F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55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EF57-27F1-5F4E-B596-07BC18CF931E}" type="datetimeFigureOut">
              <a:rPr lang="ru-RU" smtClean="0"/>
              <a:t>12.04.16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D2B7-BC7A-734F-9F0C-781222716F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7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EF57-27F1-5F4E-B596-07BC18CF931E}" type="datetimeFigureOut">
              <a:rPr lang="ru-RU" smtClean="0"/>
              <a:t>12.04.16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D2B7-BC7A-734F-9F0C-781222716F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87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2EF57-27F1-5F4E-B596-07BC18CF931E}" type="datetimeFigureOut">
              <a:rPr lang="ru-RU" smtClean="0"/>
              <a:t>12.04.16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D2B7-BC7A-734F-9F0C-781222716F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36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40304" y="1647634"/>
            <a:ext cx="643309" cy="652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*a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40304" y="2299823"/>
            <a:ext cx="643309" cy="652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*b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40304" y="2952012"/>
            <a:ext cx="643309" cy="652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*c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40304" y="3609920"/>
            <a:ext cx="643309" cy="652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*d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740304" y="4262109"/>
            <a:ext cx="643309" cy="652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*e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740304" y="4914298"/>
            <a:ext cx="643309" cy="652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*f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168268" y="174329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042677" y="9929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168268" y="243872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168268" y="310235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168268" y="375454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168268" y="444105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168268" y="50818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69928" y="541316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NSArray</a:t>
            </a:r>
            <a:endParaRPr lang="ru-RU" sz="24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4955148" y="1321539"/>
            <a:ext cx="643309" cy="652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4955148" y="2173024"/>
            <a:ext cx="643309" cy="652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4955148" y="3067085"/>
            <a:ext cx="643309" cy="652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955148" y="3936014"/>
            <a:ext cx="643309" cy="652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4955148" y="4833265"/>
            <a:ext cx="643309" cy="652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955148" y="5714293"/>
            <a:ext cx="643309" cy="652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787738" y="404013"/>
            <a:ext cx="1130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Objects</a:t>
            </a:r>
            <a:endParaRPr lang="ru-RU" sz="2400" dirty="0"/>
          </a:p>
        </p:txBody>
      </p:sp>
      <p:cxnSp>
        <p:nvCxnSpPr>
          <p:cNvPr id="32" name="Скругленная соединительная линия 31"/>
          <p:cNvCxnSpPr>
            <a:stCxn id="5" idx="3"/>
            <a:endCxn id="23" idx="1"/>
          </p:cNvCxnSpPr>
          <p:nvPr/>
        </p:nvCxnSpPr>
        <p:spPr>
          <a:xfrm flipV="1">
            <a:off x="2383613" y="1647634"/>
            <a:ext cx="2571535" cy="32609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6" idx="3"/>
            <a:endCxn id="24" idx="1"/>
          </p:cNvCxnSpPr>
          <p:nvPr/>
        </p:nvCxnSpPr>
        <p:spPr>
          <a:xfrm flipV="1">
            <a:off x="2383613" y="2499119"/>
            <a:ext cx="2571535" cy="12679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кругленная соединительная линия 35"/>
          <p:cNvCxnSpPr>
            <a:stCxn id="7" idx="3"/>
            <a:endCxn id="25" idx="1"/>
          </p:cNvCxnSpPr>
          <p:nvPr/>
        </p:nvCxnSpPr>
        <p:spPr>
          <a:xfrm>
            <a:off x="2383613" y="3278107"/>
            <a:ext cx="2571535" cy="11507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Скругленная соединительная линия 37"/>
          <p:cNvCxnSpPr>
            <a:stCxn id="8" idx="3"/>
            <a:endCxn id="26" idx="1"/>
          </p:cNvCxnSpPr>
          <p:nvPr/>
        </p:nvCxnSpPr>
        <p:spPr>
          <a:xfrm>
            <a:off x="2383613" y="3936015"/>
            <a:ext cx="2571535" cy="32609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Скругленная соединительная линия 39"/>
          <p:cNvCxnSpPr>
            <a:stCxn id="9" idx="3"/>
            <a:endCxn id="27" idx="1"/>
          </p:cNvCxnSpPr>
          <p:nvPr/>
        </p:nvCxnSpPr>
        <p:spPr>
          <a:xfrm>
            <a:off x="2383613" y="4588204"/>
            <a:ext cx="2571535" cy="57115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Скругленная соединительная линия 41"/>
          <p:cNvCxnSpPr>
            <a:stCxn id="10" idx="3"/>
            <a:endCxn id="28" idx="1"/>
          </p:cNvCxnSpPr>
          <p:nvPr/>
        </p:nvCxnSpPr>
        <p:spPr>
          <a:xfrm>
            <a:off x="2383613" y="5240393"/>
            <a:ext cx="2571535" cy="79999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00437" y="1278302"/>
            <a:ext cx="78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strong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97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40304" y="1647634"/>
            <a:ext cx="643309" cy="652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*a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40304" y="2299823"/>
            <a:ext cx="643309" cy="652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*b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40304" y="2952012"/>
            <a:ext cx="643309" cy="652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*c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40304" y="3609920"/>
            <a:ext cx="643309" cy="652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*d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740304" y="4262109"/>
            <a:ext cx="643309" cy="652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*e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740304" y="4914298"/>
            <a:ext cx="643309" cy="652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*f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097805" y="1743296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keyA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042677" y="992915"/>
            <a:ext cx="59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keys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110091" y="2437780"/>
            <a:ext cx="63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keyB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097805" y="310235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keyC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089352" y="3754541"/>
            <a:ext cx="65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keyD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118657" y="4441056"/>
            <a:ext cx="62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keyE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125307" y="5081804"/>
            <a:ext cx="61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keyF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469928" y="541316"/>
            <a:ext cx="1804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NSDictionary</a:t>
            </a:r>
            <a:endParaRPr lang="ru-RU" sz="24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4955148" y="1321539"/>
            <a:ext cx="643309" cy="652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4955148" y="2173024"/>
            <a:ext cx="643309" cy="652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4955148" y="3067085"/>
            <a:ext cx="643309" cy="652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955148" y="3936014"/>
            <a:ext cx="643309" cy="652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4955148" y="4833265"/>
            <a:ext cx="643309" cy="652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955148" y="5714293"/>
            <a:ext cx="643309" cy="652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787738" y="404013"/>
            <a:ext cx="1130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Objects</a:t>
            </a:r>
            <a:endParaRPr lang="ru-RU" sz="2400" dirty="0"/>
          </a:p>
        </p:txBody>
      </p:sp>
      <p:cxnSp>
        <p:nvCxnSpPr>
          <p:cNvPr id="32" name="Скругленная соединительная линия 31"/>
          <p:cNvCxnSpPr>
            <a:stCxn id="5" idx="3"/>
            <a:endCxn id="23" idx="1"/>
          </p:cNvCxnSpPr>
          <p:nvPr/>
        </p:nvCxnSpPr>
        <p:spPr>
          <a:xfrm flipV="1">
            <a:off x="2383613" y="1647634"/>
            <a:ext cx="2571535" cy="32609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6" idx="3"/>
            <a:endCxn id="24" idx="1"/>
          </p:cNvCxnSpPr>
          <p:nvPr/>
        </p:nvCxnSpPr>
        <p:spPr>
          <a:xfrm flipV="1">
            <a:off x="2383613" y="2499119"/>
            <a:ext cx="2571535" cy="12679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кругленная соединительная линия 35"/>
          <p:cNvCxnSpPr>
            <a:stCxn id="7" idx="3"/>
            <a:endCxn id="25" idx="1"/>
          </p:cNvCxnSpPr>
          <p:nvPr/>
        </p:nvCxnSpPr>
        <p:spPr>
          <a:xfrm>
            <a:off x="2383613" y="3278107"/>
            <a:ext cx="2571535" cy="115073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Скругленная соединительная линия 37"/>
          <p:cNvCxnSpPr>
            <a:stCxn id="8" idx="3"/>
            <a:endCxn id="26" idx="1"/>
          </p:cNvCxnSpPr>
          <p:nvPr/>
        </p:nvCxnSpPr>
        <p:spPr>
          <a:xfrm>
            <a:off x="2383613" y="3936015"/>
            <a:ext cx="2571535" cy="32609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Скругленная соединительная линия 39"/>
          <p:cNvCxnSpPr>
            <a:stCxn id="9" idx="3"/>
            <a:endCxn id="27" idx="1"/>
          </p:cNvCxnSpPr>
          <p:nvPr/>
        </p:nvCxnSpPr>
        <p:spPr>
          <a:xfrm>
            <a:off x="2383613" y="4588204"/>
            <a:ext cx="2571535" cy="57115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Скругленная соединительная линия 41"/>
          <p:cNvCxnSpPr>
            <a:stCxn id="10" idx="3"/>
            <a:endCxn id="28" idx="1"/>
          </p:cNvCxnSpPr>
          <p:nvPr/>
        </p:nvCxnSpPr>
        <p:spPr>
          <a:xfrm>
            <a:off x="2383613" y="5240393"/>
            <a:ext cx="2571535" cy="79999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00437" y="1278302"/>
            <a:ext cx="78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strong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0536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56</Words>
  <Application>Microsoft Macintosh PowerPoint</Application>
  <PresentationFormat>Экран (4:3)</PresentationFormat>
  <Paragraphs>44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 dtthetr</dc:creator>
  <cp:lastModifiedBy>Admin dtthetr</cp:lastModifiedBy>
  <cp:revision>4</cp:revision>
  <dcterms:created xsi:type="dcterms:W3CDTF">2016-04-12T13:45:57Z</dcterms:created>
  <dcterms:modified xsi:type="dcterms:W3CDTF">2016-04-12T17:05:55Z</dcterms:modified>
</cp:coreProperties>
</file>