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3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2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0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78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3437-39A0-464B-B0BC-68E6C51D62F1}" type="datetimeFigureOut">
              <a:rPr lang="ru-RU" smtClean="0"/>
              <a:t>12.11.17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63C-2A75-FF4D-9E21-65CFAC322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AutoLayout</a:t>
            </a:r>
            <a:r>
              <a:rPr lang="en-US" dirty="0" smtClean="0"/>
              <a:t> VFL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Визуальный формат описания </a:t>
            </a:r>
            <a:r>
              <a:rPr lang="ru-RU" dirty="0" err="1" smtClean="0"/>
              <a:t>констрейнов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91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93" y="304800"/>
            <a:ext cx="6395692" cy="6071860"/>
          </a:xfrm>
        </p:spPr>
      </p:pic>
    </p:spTree>
    <p:extLst>
      <p:ext uri="{BB962C8B-B14F-4D97-AF65-F5344CB8AC3E}">
        <p14:creationId xmlns:p14="http://schemas.microsoft.com/office/powerpoint/2010/main" val="1735079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</Words>
  <Application>Microsoft Macintosh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AutoLayout VFL</vt:lpstr>
      <vt:lpstr>Презентация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 VFL</dc:title>
  <dc:creator>viktorrabota22@gmail.com</dc:creator>
  <cp:lastModifiedBy>viktorrabota22@gmail.com</cp:lastModifiedBy>
  <cp:revision>2</cp:revision>
  <dcterms:created xsi:type="dcterms:W3CDTF">2017-11-12T09:18:55Z</dcterms:created>
  <dcterms:modified xsi:type="dcterms:W3CDTF">2017-11-13T06:15:34Z</dcterms:modified>
</cp:coreProperties>
</file>