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4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2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92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8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9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41BD-4803-CF48-9D4C-0FF1B61FFA19}" type="datetimeFigureOut">
              <a:rPr lang="ru-RU" smtClean="0"/>
              <a:t>02.10.17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4333-0EE9-6E4D-ABFD-D02D26CA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ru-RU" dirty="0" smtClean="0"/>
              <a:t>и </a:t>
            </a:r>
            <a:r>
              <a:rPr lang="en-US" dirty="0" smtClean="0"/>
              <a:t>3D Touch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как сделать из телефона весы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касания (</a:t>
            </a:r>
            <a:r>
              <a:rPr lang="en-US" dirty="0" smtClean="0"/>
              <a:t>Touch)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31" y="1825625"/>
            <a:ext cx="85785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463041" y="617696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начало касания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02857" y="6176963"/>
            <a:ext cx="24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движение/изменение</a:t>
            </a:r>
          </a:p>
          <a:p>
            <a:r>
              <a:rPr lang="ru-RU" dirty="0" smtClean="0"/>
              <a:t>точки касания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724354" y="617696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конец касания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87019" y="6176963"/>
            <a:ext cx="22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отмененное касание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3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Изменение цвета по оттенку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668" y="1833563"/>
            <a:ext cx="6806664" cy="4669688"/>
          </a:xfrm>
        </p:spPr>
      </p:pic>
      <p:sp>
        <p:nvSpPr>
          <p:cNvPr id="5" name="TextBox 4"/>
          <p:cNvSpPr txBox="1"/>
          <p:nvPr/>
        </p:nvSpPr>
        <p:spPr>
          <a:xfrm>
            <a:off x="1172584" y="2420471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Оттенок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36711" y="3285797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насыщенность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2155289" y="2605137"/>
            <a:ext cx="1830924" cy="466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1"/>
          </p:cNvCxnSpPr>
          <p:nvPr/>
        </p:nvCxnSpPr>
        <p:spPr>
          <a:xfrm flipH="1">
            <a:off x="7472363" y="3470463"/>
            <a:ext cx="2564348" cy="30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5913" y="555783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контрастность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3171825" y="4743450"/>
            <a:ext cx="1800225" cy="1014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код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1918494"/>
            <a:ext cx="4165600" cy="4165600"/>
          </a:xfrm>
        </p:spPr>
      </p:pic>
    </p:spTree>
    <p:extLst>
      <p:ext uri="{BB962C8B-B14F-4D97-AF65-F5344CB8AC3E}">
        <p14:creationId xmlns:p14="http://schemas.microsoft.com/office/powerpoint/2010/main" val="982662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Тема Office</vt:lpstr>
      <vt:lpstr>Touch и 3D Touch</vt:lpstr>
      <vt:lpstr>Методы касания (Touch)</vt:lpstr>
      <vt:lpstr>Изменение цвета по оттенку</vt:lpstr>
      <vt:lpstr>Ссылка на код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и 3DTouch</dc:title>
  <dc:creator>viktorrabota22@gmail.com</dc:creator>
  <cp:lastModifiedBy>viktorrabota22@gmail.com</cp:lastModifiedBy>
  <cp:revision>3</cp:revision>
  <dcterms:created xsi:type="dcterms:W3CDTF">2017-10-02T15:36:42Z</dcterms:created>
  <dcterms:modified xsi:type="dcterms:W3CDTF">2017-10-02T15:55:30Z</dcterms:modified>
</cp:coreProperties>
</file>