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1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0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2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5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6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3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0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E011-1307-8E47-843F-F6ADACD5EFC3}" type="datetimeFigureOut">
              <a:t>26.07.16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20AB-D885-0940-ACE8-1E2109C739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 descr="ZnJvbT1jc2RuJnVybD1uQm5hdUF6TjFFelgzWWpNNElUTndVek14OENPeDhDTXhJVE13SXpMelJXWXZ4R2MxOUNkbDVtTHVSMmNqNVNldDV5WnRsMkx2b0RjMFJIY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5165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 descr="model_view_controller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4" y="1714674"/>
            <a:ext cx="8408933" cy="3475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4674" y="640747"/>
            <a:ext cx="289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MVC(Model View Controller)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g19f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073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37017" y="945219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</a:t>
            </a:r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37017" y="1631734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loadView</a:t>
            </a:r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37017" y="2304967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viewDidLoad</a:t>
            </a:r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37017" y="2955165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viewWillAppear</a:t>
            </a: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37017" y="3584471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viewWillLayoutSubviews</a:t>
            </a:r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37017" y="4166526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viewDidLayoutSubviews</a:t>
            </a:r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37017" y="4807273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viewDidAppear</a:t>
            </a:r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7017" y="5459463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viewWillDisappear</a:t>
            </a:r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49343" y="6161096"/>
            <a:ext cx="3043233" cy="4641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viewDidDisappear</a:t>
            </a:r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889847" y="990387"/>
            <a:ext cx="172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инициализация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41117" y="1657808"/>
            <a:ext cx="26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Загрузка и создание </a:t>
            </a:r>
            <a:r>
              <a:rPr lang="en-US"/>
              <a:t>view</a:t>
            </a:r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741117" y="2162930"/>
            <a:ext cx="331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View </a:t>
            </a:r>
            <a:r>
              <a:rPr lang="ru-RU"/>
              <a:t>уже созданы и загружены</a:t>
            </a:r>
            <a:r>
              <a:rPr lang="en-US"/>
              <a:t>. </a:t>
            </a:r>
          </a:p>
          <a:p>
            <a:r>
              <a:rPr lang="ru-RU"/>
              <a:t>Не имеет границ(</a:t>
            </a:r>
            <a:r>
              <a:rPr lang="en-US"/>
              <a:t>bounds</a:t>
            </a:r>
            <a:r>
              <a:rPr lang="ru-RU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8235" y="2869488"/>
            <a:ext cx="3730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Готов к появлению. Имеет границы. </a:t>
            </a:r>
          </a:p>
          <a:p>
            <a:r>
              <a:rPr lang="ru-RU"/>
              <a:t>Но не установлена ориентация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18235" y="3594058"/>
            <a:ext cx="417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Перед обновлением ориентации экрана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8235" y="4192600"/>
            <a:ext cx="398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После обновления ориентации экрана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95612" y="4859477"/>
            <a:ext cx="384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Появляется на экране и мы ее видим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41117" y="5474096"/>
            <a:ext cx="327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Перед исчезновением с экрана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41117" y="6233277"/>
            <a:ext cx="215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Не видим на экране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17109" y="209146"/>
            <a:ext cx="5909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ViewController </a:t>
            </a:r>
            <a:r>
              <a:rPr lang="ru-RU" sz="2800"/>
              <a:t>и его жизненный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2029693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71</Words>
  <Application>Microsoft Macintosh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dtthetr</dc:creator>
  <cp:lastModifiedBy>Admin dtthetr</cp:lastModifiedBy>
  <cp:revision>7</cp:revision>
  <dcterms:created xsi:type="dcterms:W3CDTF">2016-07-26T17:17:13Z</dcterms:created>
  <dcterms:modified xsi:type="dcterms:W3CDTF">2016-07-27T13:36:56Z</dcterms:modified>
</cp:coreProperties>
</file>