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0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2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91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9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9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43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5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1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297CA-7189-234E-B112-40AA3CA8BFDD}" type="datetimeFigureOut">
              <a:rPr lang="ru-RU" smtClean="0"/>
              <a:t>18.10.17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EBB8-9EE3-B243-B8A5-9297B2670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Адаптивная верстка с использованием </a:t>
            </a:r>
            <a:r>
              <a:rPr lang="ru-RU" dirty="0" err="1" smtClean="0"/>
              <a:t>констрейнов</a:t>
            </a:r>
            <a:r>
              <a:rPr lang="ru-RU" dirty="0" smtClean="0"/>
              <a:t> в коде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55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2" t="23503" r="32212" b="18286"/>
          <a:stretch/>
        </p:blipFill>
        <p:spPr>
          <a:xfrm>
            <a:off x="4261945" y="775658"/>
            <a:ext cx="3626069" cy="5296260"/>
          </a:xfrm>
        </p:spPr>
      </p:pic>
      <p:cxnSp>
        <p:nvCxnSpPr>
          <p:cNvPr id="6" name="Прямая со стрелкой 5"/>
          <p:cNvCxnSpPr/>
          <p:nvPr/>
        </p:nvCxnSpPr>
        <p:spPr>
          <a:xfrm>
            <a:off x="2322786" y="1555531"/>
            <a:ext cx="2062656" cy="220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911366" y="1008993"/>
            <a:ext cx="2291255" cy="42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208486" y="2427890"/>
            <a:ext cx="2291255" cy="42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094187" y="4099035"/>
            <a:ext cx="2291255" cy="42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322786" y="5885793"/>
            <a:ext cx="2291255" cy="42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7577959" y="1665890"/>
            <a:ext cx="2575034" cy="110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7577959" y="5775434"/>
            <a:ext cx="2575034" cy="110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2322786" y="4214648"/>
            <a:ext cx="5339255" cy="1671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193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Тема Office</vt:lpstr>
      <vt:lpstr>Constrains</vt:lpstr>
      <vt:lpstr>Презентация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viktorrabota22@gmail.com</dc:creator>
  <cp:lastModifiedBy>viktorrabota22@gmail.com</cp:lastModifiedBy>
  <cp:revision>2</cp:revision>
  <dcterms:created xsi:type="dcterms:W3CDTF">2017-10-18T06:09:50Z</dcterms:created>
  <dcterms:modified xsi:type="dcterms:W3CDTF">2017-10-18T06:16:07Z</dcterms:modified>
</cp:coreProperties>
</file>