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40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44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8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5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D317-CBF6-6745-9995-30797D5940B2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E804-7291-1542-B13B-8C276D247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ru-RU" dirty="0" smtClean="0"/>
              <a:t> </a:t>
            </a:r>
            <a:r>
              <a:rPr lang="en-US" dirty="0" smtClean="0"/>
              <a:t>Layout </a:t>
            </a:r>
            <a:r>
              <a:rPr lang="ru-RU" dirty="0" smtClean="0"/>
              <a:t>в </a:t>
            </a:r>
            <a:r>
              <a:rPr lang="en-US" dirty="0" smtClean="0"/>
              <a:t>IB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Auto Layout </a:t>
            </a:r>
            <a:r>
              <a:rPr lang="ru-RU" dirty="0" smtClean="0"/>
              <a:t>в </a:t>
            </a:r>
            <a:r>
              <a:rPr lang="en-US" dirty="0" smtClean="0"/>
              <a:t>Interface Builder </a:t>
            </a:r>
            <a:r>
              <a:rPr lang="en-US" dirty="0" err="1" smtClean="0"/>
              <a:t>XCode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87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839244"/>
            <a:ext cx="3416300" cy="2324100"/>
          </a:xfrm>
        </p:spPr>
      </p:pic>
    </p:spTree>
    <p:extLst>
      <p:ext uri="{BB962C8B-B14F-4D97-AF65-F5344CB8AC3E}">
        <p14:creationId xmlns:p14="http://schemas.microsoft.com/office/powerpoint/2010/main" val="11882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21" y="3175219"/>
            <a:ext cx="2514600" cy="1041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34" y="2499273"/>
            <a:ext cx="3238500" cy="32131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4918841" y="3695919"/>
            <a:ext cx="246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61" y="1825625"/>
            <a:ext cx="4167478" cy="4351338"/>
          </a:xfrm>
        </p:spPr>
      </p:pic>
    </p:spTree>
    <p:extLst>
      <p:ext uri="{BB962C8B-B14F-4D97-AF65-F5344CB8AC3E}">
        <p14:creationId xmlns:p14="http://schemas.microsoft.com/office/powerpoint/2010/main" val="211076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9" y="1825625"/>
            <a:ext cx="3064322" cy="4351338"/>
          </a:xfrm>
        </p:spPr>
      </p:pic>
    </p:spTree>
    <p:extLst>
      <p:ext uri="{BB962C8B-B14F-4D97-AF65-F5344CB8AC3E}">
        <p14:creationId xmlns:p14="http://schemas.microsoft.com/office/powerpoint/2010/main" val="13728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25" y="2289969"/>
            <a:ext cx="4222750" cy="3422650"/>
          </a:xfrm>
        </p:spPr>
      </p:pic>
    </p:spTree>
    <p:extLst>
      <p:ext uri="{BB962C8B-B14F-4D97-AF65-F5344CB8AC3E}">
        <p14:creationId xmlns:p14="http://schemas.microsoft.com/office/powerpoint/2010/main" val="18264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98" y="1825625"/>
            <a:ext cx="3852004" cy="4351338"/>
          </a:xfrm>
        </p:spPr>
      </p:pic>
    </p:spTree>
    <p:extLst>
      <p:ext uri="{BB962C8B-B14F-4D97-AF65-F5344CB8AC3E}">
        <p14:creationId xmlns:p14="http://schemas.microsoft.com/office/powerpoint/2010/main" val="9230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Size Inspector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01" y="1825625"/>
            <a:ext cx="2672397" cy="4351338"/>
          </a:xfrm>
        </p:spPr>
      </p:pic>
    </p:spTree>
    <p:extLst>
      <p:ext uri="{BB962C8B-B14F-4D97-AF65-F5344CB8AC3E}">
        <p14:creationId xmlns:p14="http://schemas.microsoft.com/office/powerpoint/2010/main" val="166508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369344"/>
            <a:ext cx="3416300" cy="3263900"/>
          </a:xfrm>
        </p:spPr>
      </p:pic>
    </p:spTree>
    <p:extLst>
      <p:ext uri="{BB962C8B-B14F-4D97-AF65-F5344CB8AC3E}">
        <p14:creationId xmlns:p14="http://schemas.microsoft.com/office/powerpoint/2010/main" val="148740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42444"/>
            <a:ext cx="3352800" cy="1917700"/>
          </a:xfrm>
        </p:spPr>
      </p:pic>
    </p:spTree>
    <p:extLst>
      <p:ext uri="{BB962C8B-B14F-4D97-AF65-F5344CB8AC3E}">
        <p14:creationId xmlns:p14="http://schemas.microsoft.com/office/powerpoint/2010/main" val="2023997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Macintosh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Тема Office</vt:lpstr>
      <vt:lpstr>Auto Layout в IB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Size Inspector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Layout в IB</dc:title>
  <dc:creator>viktorrabota22@gmail.com</dc:creator>
  <cp:lastModifiedBy>viktorrabota22@gmail.com</cp:lastModifiedBy>
  <cp:revision>3</cp:revision>
  <dcterms:created xsi:type="dcterms:W3CDTF">2017-10-07T13:11:59Z</dcterms:created>
  <dcterms:modified xsi:type="dcterms:W3CDTF">2017-10-07T13:30:15Z</dcterms:modified>
</cp:coreProperties>
</file>