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0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3F6-06EE-5E47-B0BF-0A6B8FCDE618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72F8-8DCD-FD48-AA64-242D7802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89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3F6-06EE-5E47-B0BF-0A6B8FCDE618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72F8-8DCD-FD48-AA64-242D7802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39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3F6-06EE-5E47-B0BF-0A6B8FCDE618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72F8-8DCD-FD48-AA64-242D7802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83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3F6-06EE-5E47-B0BF-0A6B8FCDE618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72F8-8DCD-FD48-AA64-242D7802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31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3F6-06EE-5E47-B0BF-0A6B8FCDE618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72F8-8DCD-FD48-AA64-242D7802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04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3F6-06EE-5E47-B0BF-0A6B8FCDE618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72F8-8DCD-FD48-AA64-242D7802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3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3F6-06EE-5E47-B0BF-0A6B8FCDE618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72F8-8DCD-FD48-AA64-242D7802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99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3F6-06EE-5E47-B0BF-0A6B8FCDE618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72F8-8DCD-FD48-AA64-242D7802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59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3F6-06EE-5E47-B0BF-0A6B8FCDE618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72F8-8DCD-FD48-AA64-242D7802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84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3F6-06EE-5E47-B0BF-0A6B8FCDE618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72F8-8DCD-FD48-AA64-242D7802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59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F3F6-06EE-5E47-B0BF-0A6B8FCDE618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72F8-8DCD-FD48-AA64-242D7802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48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5F3F6-06EE-5E47-B0BF-0A6B8FCDE618}" type="datetimeFigureOut">
              <a:rPr lang="ru-RU" smtClean="0"/>
              <a:t>07.10.17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72F8-8DCD-FD48-AA64-242D78027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4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 Layout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Разбираемся что это такое и как его едят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3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Формула </a:t>
            </a:r>
            <a:r>
              <a:rPr lang="en-US" dirty="0" smtClean="0"/>
              <a:t>constrain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30" y="1825625"/>
            <a:ext cx="10211139" cy="4351338"/>
          </a:xfrm>
        </p:spPr>
      </p:pic>
    </p:spTree>
    <p:extLst>
      <p:ext uri="{BB962C8B-B14F-4D97-AF65-F5344CB8AC3E}">
        <p14:creationId xmlns:p14="http://schemas.microsoft.com/office/powerpoint/2010/main" val="142087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атрибуты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352800" y="1868656"/>
            <a:ext cx="5486400" cy="4351338"/>
          </a:xfrm>
        </p:spPr>
      </p:pic>
    </p:spTree>
    <p:extLst>
      <p:ext uri="{BB962C8B-B14F-4D97-AF65-F5344CB8AC3E}">
        <p14:creationId xmlns:p14="http://schemas.microsoft.com/office/powerpoint/2010/main" val="66886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alibri" charset="0"/>
              </a:rPr>
              <a:t>Частые примеры как это используется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516945"/>
            <a:ext cx="48481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effectLst/>
                <a:latin typeface="Calibri" charset="0"/>
              </a:rPr>
              <a:t> </a:t>
            </a:r>
          </a:p>
          <a:p>
            <a:r>
              <a:rPr lang="ru-RU" dirty="0" smtClean="0">
                <a:effectLst/>
                <a:latin typeface="Calibri" charset="0"/>
              </a:rPr>
              <a:t>// настройка высоты height</a:t>
            </a:r>
          </a:p>
          <a:p>
            <a:r>
              <a:rPr lang="ru-RU" dirty="0" smtClean="0">
                <a:effectLst/>
                <a:latin typeface="Calibri" charset="0"/>
              </a:rPr>
              <a:t>View.height = 0.0 * NotAnAttribute + 40.0ъ</a:t>
            </a:r>
          </a:p>
          <a:p>
            <a:r>
              <a:rPr lang="ru-RU" dirty="0" smtClean="0">
                <a:effectLst/>
                <a:latin typeface="Calibri" charset="0"/>
              </a:rPr>
              <a:t> </a:t>
            </a:r>
          </a:p>
          <a:p>
            <a:r>
              <a:rPr lang="ru-RU" dirty="0" smtClean="0">
                <a:effectLst/>
                <a:latin typeface="Calibri" charset="0"/>
              </a:rPr>
              <a:t>//  настройка фиксированой дистанции между кнопками</a:t>
            </a:r>
          </a:p>
          <a:p>
            <a:r>
              <a:rPr lang="ru-RU" dirty="0" smtClean="0">
                <a:effectLst/>
                <a:latin typeface="Calibri" charset="0"/>
              </a:rPr>
              <a:t>Button_2.leading = 1.0 * Button_1.trailing + 8.0</a:t>
            </a:r>
          </a:p>
          <a:p>
            <a:r>
              <a:rPr lang="ru-RU" dirty="0" smtClean="0">
                <a:effectLst/>
                <a:latin typeface="Calibri" charset="0"/>
              </a:rPr>
              <a:t> </a:t>
            </a:r>
          </a:p>
          <a:p>
            <a:r>
              <a:rPr lang="ru-RU" dirty="0" smtClean="0">
                <a:effectLst/>
                <a:latin typeface="Calibri" charset="0"/>
              </a:rPr>
              <a:t>// Выравнивание кнопок по левому краю</a:t>
            </a:r>
          </a:p>
          <a:p>
            <a:r>
              <a:rPr lang="ru-RU" dirty="0" smtClean="0">
                <a:effectLst/>
                <a:latin typeface="Calibri" charset="0"/>
              </a:rPr>
              <a:t>Button_1.leading = 1.0 * Button_2.leading + 0.0</a:t>
            </a:r>
          </a:p>
          <a:p>
            <a:r>
              <a:rPr lang="ru-RU" dirty="0" smtClean="0">
                <a:effectLst/>
                <a:latin typeface="Calibri" charset="0"/>
              </a:rPr>
              <a:t>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942268" y="2516946"/>
            <a:ext cx="46759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effectLst/>
                <a:latin typeface="Calibri" charset="0"/>
              </a:rPr>
              <a:t>// Две кнопки с одинаковой шириной</a:t>
            </a:r>
          </a:p>
          <a:p>
            <a:r>
              <a:rPr lang="ru-RU" dirty="0" smtClean="0">
                <a:effectLst/>
                <a:latin typeface="Calibri" charset="0"/>
              </a:rPr>
              <a:t>Button_1.width = 1.0 * Button_2.width + 0.0</a:t>
            </a:r>
          </a:p>
          <a:p>
            <a:r>
              <a:rPr lang="ru-RU" dirty="0" smtClean="0">
                <a:effectLst/>
                <a:latin typeface="Calibri" charset="0"/>
              </a:rPr>
              <a:t> </a:t>
            </a:r>
          </a:p>
          <a:p>
            <a:r>
              <a:rPr lang="ru-RU" dirty="0" smtClean="0">
                <a:effectLst/>
                <a:latin typeface="Calibri" charset="0"/>
              </a:rPr>
              <a:t>// выставленный центр в этих вью</a:t>
            </a:r>
          </a:p>
          <a:p>
            <a:r>
              <a:rPr lang="ru-RU" dirty="0" smtClean="0">
                <a:effectLst/>
                <a:latin typeface="Calibri" charset="0"/>
              </a:rPr>
              <a:t>View.centerX = 1.0 * Superview.centerX + 0.0</a:t>
            </a:r>
          </a:p>
          <a:p>
            <a:r>
              <a:rPr lang="ru-RU" dirty="0" smtClean="0">
                <a:effectLst/>
                <a:latin typeface="Calibri" charset="0"/>
              </a:rPr>
              <a:t>View.centerY = 1.0 * Superview.centerY + 0.0</a:t>
            </a:r>
          </a:p>
          <a:p>
            <a:r>
              <a:rPr lang="ru-RU" dirty="0" smtClean="0">
                <a:effectLst/>
                <a:latin typeface="Calibri" charset="0"/>
              </a:rPr>
              <a:t> </a:t>
            </a:r>
          </a:p>
          <a:p>
            <a:r>
              <a:rPr lang="ru-RU" dirty="0" smtClean="0">
                <a:effectLst/>
                <a:latin typeface="Calibri" charset="0"/>
              </a:rPr>
              <a:t>// настройка aspect ratio, в пропорциях где ширина равна пропорции высоты в 2 раза. Это видно по множителю</a:t>
            </a:r>
          </a:p>
          <a:p>
            <a:r>
              <a:rPr lang="ru-RU" dirty="0" smtClean="0">
                <a:effectLst/>
                <a:latin typeface="Calibri" charset="0"/>
              </a:rPr>
              <a:t>View.height = 2.0 * View.width + 0.0</a:t>
            </a:r>
            <a:endParaRPr lang="ru-RU" dirty="0">
              <a:effectLst/>
              <a:latin typeface="Calibri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096000" y="2140772"/>
            <a:ext cx="0" cy="3905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1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</a:t>
            </a:r>
            <a:r>
              <a:rPr lang="en-US" dirty="0" err="1" smtClean="0"/>
              <a:t>constrainas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786" y="1825625"/>
            <a:ext cx="103344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9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508" y="1848394"/>
            <a:ext cx="3921363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802" y="1848394"/>
            <a:ext cx="3968708" cy="440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Неравенства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3872752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// </a:t>
            </a:r>
            <a:r>
              <a:rPr lang="ru-RU" sz="2000" dirty="0" smtClean="0"/>
              <a:t>Привязка к равенству</a:t>
            </a:r>
            <a:endParaRPr lang="en-US" sz="2000" dirty="0" smtClean="0"/>
          </a:p>
          <a:p>
            <a:r>
              <a:rPr lang="en-US" sz="2000" dirty="0" err="1" smtClean="0"/>
              <a:t>Blue.leading</a:t>
            </a:r>
            <a:r>
              <a:rPr lang="en-US" sz="2000" dirty="0" smtClean="0"/>
              <a:t> = 1.0 * </a:t>
            </a:r>
            <a:r>
              <a:rPr lang="en-US" sz="2000" dirty="0" err="1" smtClean="0"/>
              <a:t>Red.trailing</a:t>
            </a:r>
            <a:r>
              <a:rPr lang="en-US" sz="2000" dirty="0" smtClean="0"/>
              <a:t> + 8.0</a:t>
            </a:r>
          </a:p>
          <a:p>
            <a:r>
              <a:rPr lang="en-US" sz="2000" dirty="0" smtClean="0"/>
              <a:t>// </a:t>
            </a:r>
            <a:r>
              <a:rPr lang="ru-RU" sz="2000" dirty="0" smtClean="0"/>
              <a:t>Может быть заменена на неравенство</a:t>
            </a:r>
            <a:endParaRPr lang="en-US" sz="2000" dirty="0" smtClean="0"/>
          </a:p>
          <a:p>
            <a:r>
              <a:rPr lang="en-US" sz="2000" dirty="0" err="1" smtClean="0"/>
              <a:t>Blue.leading</a:t>
            </a:r>
            <a:r>
              <a:rPr lang="en-US" sz="2000" dirty="0" smtClean="0"/>
              <a:t> &gt;= 1.0 * </a:t>
            </a:r>
            <a:r>
              <a:rPr lang="en-US" sz="2000" dirty="0" err="1" smtClean="0"/>
              <a:t>Red.trailing</a:t>
            </a:r>
            <a:r>
              <a:rPr lang="en-US" sz="2000" dirty="0" smtClean="0"/>
              <a:t> + 8.0</a:t>
            </a:r>
          </a:p>
          <a:p>
            <a:r>
              <a:rPr lang="en-US" sz="2000" dirty="0" err="1" smtClean="0"/>
              <a:t>Blue.leading</a:t>
            </a:r>
            <a:r>
              <a:rPr lang="en-US" sz="2000" dirty="0" smtClean="0"/>
              <a:t> &lt;= 1.0 * </a:t>
            </a:r>
            <a:r>
              <a:rPr lang="en-US" sz="2000" dirty="0" err="1" smtClean="0"/>
              <a:t>Red.trailing</a:t>
            </a:r>
            <a:r>
              <a:rPr lang="en-US" sz="2000" dirty="0" smtClean="0"/>
              <a:t> + 8.0</a:t>
            </a:r>
          </a:p>
          <a:p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48000" y="183913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/>
              <a:t>// Настройка минимально ширины </a:t>
            </a:r>
            <a:r>
              <a:rPr lang="ru-RU" sz="2000" dirty="0" err="1" smtClean="0"/>
              <a:t>width</a:t>
            </a:r>
            <a:endParaRPr lang="ru-RU" sz="2000" dirty="0" smtClean="0"/>
          </a:p>
          <a:p>
            <a:r>
              <a:rPr lang="ru-RU" sz="2000" dirty="0" smtClean="0"/>
              <a:t>View.width &gt;= 0.0 * NotAnAttribute + 40.0</a:t>
            </a:r>
          </a:p>
          <a:p>
            <a:r>
              <a:rPr lang="ru-RU" sz="2000" dirty="0" smtClean="0"/>
              <a:t>// Настройка максимальной ширины </a:t>
            </a:r>
            <a:r>
              <a:rPr lang="ru-RU" sz="2000" dirty="0" err="1" smtClean="0"/>
              <a:t>width</a:t>
            </a:r>
            <a:endParaRPr lang="ru-RU" sz="2000" dirty="0" smtClean="0"/>
          </a:p>
          <a:p>
            <a:r>
              <a:rPr lang="ru-RU" sz="2000" dirty="0" smtClean="0"/>
              <a:t>View.width &lt;= 0.0 * NotAnAttribute + 280.0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82811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Сжатие по содержимому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2439194"/>
            <a:ext cx="9093200" cy="3124200"/>
          </a:xfrm>
        </p:spPr>
      </p:pic>
    </p:spTree>
    <p:extLst>
      <p:ext uri="{BB962C8B-B14F-4D97-AF65-F5344CB8AC3E}">
        <p14:creationId xmlns:p14="http://schemas.microsoft.com/office/powerpoint/2010/main" val="17975955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94</Words>
  <Application>Microsoft Macintosh PowerPoint</Application>
  <PresentationFormat>Широкоэкранный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Тема Office</vt:lpstr>
      <vt:lpstr>Auto Layout</vt:lpstr>
      <vt:lpstr>Формула constrain</vt:lpstr>
      <vt:lpstr>Основные атрибуты</vt:lpstr>
      <vt:lpstr>Частые примеры как это используется</vt:lpstr>
      <vt:lpstr>Пример constrainas</vt:lpstr>
      <vt:lpstr>Примеры</vt:lpstr>
      <vt:lpstr>Неравенства</vt:lpstr>
      <vt:lpstr>Сжатие по содержимому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Layout</dc:title>
  <dc:creator>viktorrabota22@gmail.com</dc:creator>
  <cp:lastModifiedBy>viktorrabota22@gmail.com</cp:lastModifiedBy>
  <cp:revision>8</cp:revision>
  <dcterms:created xsi:type="dcterms:W3CDTF">2017-10-07T09:22:32Z</dcterms:created>
  <dcterms:modified xsi:type="dcterms:W3CDTF">2017-10-07T13:11:49Z</dcterms:modified>
</cp:coreProperties>
</file>