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082-E23D-FE4B-9EC0-20211942BD2C}" type="datetimeFigureOut">
              <a:t>27.12.16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3945-BEE5-BE44-8E55-7E130582A1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5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082-E23D-FE4B-9EC0-20211942BD2C}" type="datetimeFigureOut">
              <a:t>27.12.16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3945-BEE5-BE44-8E55-7E130582A1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3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082-E23D-FE4B-9EC0-20211942BD2C}" type="datetimeFigureOut">
              <a:t>27.12.16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3945-BEE5-BE44-8E55-7E130582A1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082-E23D-FE4B-9EC0-20211942BD2C}" type="datetimeFigureOut">
              <a:t>27.12.16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3945-BEE5-BE44-8E55-7E130582A1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01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082-E23D-FE4B-9EC0-20211942BD2C}" type="datetimeFigureOut">
              <a:t>27.12.16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3945-BEE5-BE44-8E55-7E130582A1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21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082-E23D-FE4B-9EC0-20211942BD2C}" type="datetimeFigureOut">
              <a:t>27.12.16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3945-BEE5-BE44-8E55-7E130582A1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92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082-E23D-FE4B-9EC0-20211942BD2C}" type="datetimeFigureOut">
              <a:t>27.12.16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3945-BEE5-BE44-8E55-7E130582A1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71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082-E23D-FE4B-9EC0-20211942BD2C}" type="datetimeFigureOut">
              <a:t>27.12.16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3945-BEE5-BE44-8E55-7E130582A1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0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082-E23D-FE4B-9EC0-20211942BD2C}" type="datetimeFigureOut">
              <a:t>27.12.16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3945-BEE5-BE44-8E55-7E130582A1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57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082-E23D-FE4B-9EC0-20211942BD2C}" type="datetimeFigureOut">
              <a:t>27.12.16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3945-BEE5-BE44-8E55-7E130582A1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7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082-E23D-FE4B-9EC0-20211942BD2C}" type="datetimeFigureOut">
              <a:t>27.12.16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3945-BEE5-BE44-8E55-7E130582A1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3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0082-E23D-FE4B-9EC0-20211942BD2C}" type="datetimeFigureOut">
              <a:t>27.12.16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3945-BEE5-BE44-8E55-7E130582A1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93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UIImagePickerController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Приложение с камерой на </a:t>
            </a:r>
            <a:r>
              <a:rPr lang="en-US"/>
              <a:t>iPhone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9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Создание объекта </a:t>
            </a:r>
            <a:r>
              <a:rPr lang="en-US"/>
              <a:t>picker (alloc/init) </a:t>
            </a:r>
            <a:r>
              <a:rPr lang="ru-RU"/>
              <a:t>и установка делегата</a:t>
            </a:r>
          </a:p>
          <a:p>
            <a:r>
              <a:rPr lang="ru-RU"/>
              <a:t>Конфигурирование</a:t>
            </a:r>
          </a:p>
          <a:p>
            <a:r>
              <a:rPr lang="ru-RU"/>
              <a:t>Презентирование или показ</a:t>
            </a:r>
          </a:p>
          <a:p>
            <a:r>
              <a:rPr lang="ru-RU"/>
              <a:t>Ответ делегата</a:t>
            </a:r>
          </a:p>
        </p:txBody>
      </p:sp>
    </p:spTree>
    <p:extLst>
      <p:ext uri="{BB962C8B-B14F-4D97-AF65-F5344CB8AC3E}">
        <p14:creationId xmlns:p14="http://schemas.microsoft.com/office/powerpoint/2010/main" val="20256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 descr="2016-12-11 21.13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7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 descr="2016-12-11 21.14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2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2016-12-11 21.14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1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2016-12-11 21.14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1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2016-12-11 21.15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81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Macintosh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UIImagePickerController</vt:lpstr>
      <vt:lpstr>План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UIImagePickerController</dc:title>
  <dc:creator>Admin dtthetr</dc:creator>
  <cp:lastModifiedBy>Admin dtthetr</cp:lastModifiedBy>
  <cp:revision>2</cp:revision>
  <dcterms:created xsi:type="dcterms:W3CDTF">2016-12-27T09:52:19Z</dcterms:created>
  <dcterms:modified xsi:type="dcterms:W3CDTF">2016-12-27T10:03:47Z</dcterms:modified>
</cp:coreProperties>
</file>