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19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76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8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0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7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1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76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79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8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5163-318A-BB4B-9993-5921FBB7460D}" type="datetimeFigureOut">
              <a:t>05.03.17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14D9-6681-7642-AB24-8227F49BD2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2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AVCaptureSession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Как собрать кастомную камеру</a:t>
            </a:r>
          </a:p>
        </p:txBody>
      </p:sp>
    </p:spTree>
    <p:extLst>
      <p:ext uri="{BB962C8B-B14F-4D97-AF65-F5344CB8AC3E}">
        <p14:creationId xmlns:p14="http://schemas.microsoft.com/office/powerpoint/2010/main" val="105997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мы рассмотрим?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Как работает </a:t>
            </a:r>
            <a:r>
              <a:rPr lang="en-US"/>
              <a:t>AVCaptureSession </a:t>
            </a:r>
            <a:r>
              <a:rPr lang="ru-RU"/>
              <a:t>в теории</a:t>
            </a:r>
          </a:p>
          <a:p>
            <a:r>
              <a:rPr lang="ru-RU"/>
              <a:t>Почему нам его использовать а не </a:t>
            </a:r>
            <a:r>
              <a:rPr lang="en-US"/>
              <a:t>piker?</a:t>
            </a:r>
          </a:p>
          <a:p>
            <a:r>
              <a:rPr lang="ru-RU"/>
              <a:t>Инициализация (</a:t>
            </a:r>
            <a:r>
              <a:rPr lang="en-US"/>
              <a:t>Layer,session,device)</a:t>
            </a:r>
            <a:endParaRPr lang="ru-RU"/>
          </a:p>
          <a:p>
            <a:r>
              <a:rPr lang="ru-RU"/>
              <a:t>Проверки камер (в том числе и </a:t>
            </a:r>
            <a:r>
              <a:rPr lang="en-US"/>
              <a:t>iphone 7+)</a:t>
            </a:r>
          </a:p>
          <a:p>
            <a:r>
              <a:rPr lang="ru-RU"/>
              <a:t>Настройка нашей сессии (</a:t>
            </a:r>
            <a:r>
              <a:rPr lang="en-US"/>
              <a:t>input, output</a:t>
            </a:r>
            <a:r>
              <a:rPr lang="ru-RU"/>
              <a:t>)</a:t>
            </a:r>
          </a:p>
          <a:p>
            <a:r>
              <a:rPr lang="ru-RU"/>
              <a:t>Кнопка изменения</a:t>
            </a:r>
            <a:r>
              <a:rPr lang="en-US"/>
              <a:t> </a:t>
            </a:r>
            <a:r>
              <a:rPr lang="ru-RU"/>
              <a:t>камер (</a:t>
            </a:r>
            <a:r>
              <a:rPr lang="en-US"/>
              <a:t>front, back</a:t>
            </a:r>
            <a:r>
              <a:rPr lang="ru-RU"/>
              <a:t>)</a:t>
            </a:r>
            <a:endParaRPr lang="en-US"/>
          </a:p>
          <a:p>
            <a:r>
              <a:rPr lang="en-US"/>
              <a:t>AVCaptureOutput </a:t>
            </a:r>
            <a:r>
              <a:rPr lang="ru-RU"/>
              <a:t>или </a:t>
            </a:r>
            <a:r>
              <a:rPr lang="en-US"/>
              <a:t>AVCaptureStillImageOutput, </a:t>
            </a:r>
            <a:r>
              <a:rPr lang="ru-RU"/>
              <a:t>в чем разница?</a:t>
            </a:r>
          </a:p>
          <a:p>
            <a:r>
              <a:rPr lang="ru-RU"/>
              <a:t>Делаем снимок и сохраняем</a:t>
            </a:r>
            <a:r>
              <a:rPr lang="en-US"/>
              <a:t> (library</a:t>
            </a:r>
            <a:r>
              <a:rPr lang="ru-RU"/>
              <a:t>, </a:t>
            </a:r>
            <a:r>
              <a:rPr lang="en-US"/>
              <a:t>settings)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Сложно но разберем</a:t>
            </a:r>
            <a:r>
              <a:rPr lang="ru-RU">
                <a:sym typeface="Wingdings"/>
              </a:rPr>
              <a:t></a:t>
            </a:r>
            <a:endParaRPr lang="ru-RU"/>
          </a:p>
        </p:txBody>
      </p:sp>
      <p:pic>
        <p:nvPicPr>
          <p:cNvPr id="4" name="Содержимое 3" descr="1333162118_6227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0" r="-6210"/>
          <a:stretch>
            <a:fillRect/>
          </a:stretch>
        </p:blipFill>
        <p:spPr>
          <a:xfrm>
            <a:off x="239652" y="1680802"/>
            <a:ext cx="8561555" cy="4708525"/>
          </a:xfrm>
        </p:spPr>
      </p:pic>
    </p:spTree>
    <p:extLst>
      <p:ext uri="{BB962C8B-B14F-4D97-AF65-F5344CB8AC3E}">
        <p14:creationId xmlns:p14="http://schemas.microsoft.com/office/powerpoint/2010/main" val="3339090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78</Words>
  <Application>Microsoft Macintosh PowerPoint</Application>
  <PresentationFormat>Экран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AVCaptureSession</vt:lpstr>
      <vt:lpstr>Что мы рассмотрим?</vt:lpstr>
      <vt:lpstr>Сложно но разберем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 dtthetr</dc:creator>
  <cp:lastModifiedBy>Admin dtthetr</cp:lastModifiedBy>
  <cp:revision>5</cp:revision>
  <dcterms:created xsi:type="dcterms:W3CDTF">2017-03-04T16:16:39Z</dcterms:created>
  <dcterms:modified xsi:type="dcterms:W3CDTF">2017-03-05T11:15:12Z</dcterms:modified>
</cp:coreProperties>
</file>