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6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8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87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B076-C964-804D-9A08-7302322A1A9E}" type="datetimeFigureOut">
              <a:t>27.04.16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FFB6-4A92-6545-B47C-1233C3E8D0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758" y="2402803"/>
            <a:ext cx="2971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Delegate</a:t>
            </a:r>
            <a:endParaRPr lang="ru-RU" sz="6000"/>
          </a:p>
        </p:txBody>
      </p:sp>
    </p:spTree>
    <p:extLst>
      <p:ext uri="{BB962C8B-B14F-4D97-AF65-F5344CB8AC3E}">
        <p14:creationId xmlns:p14="http://schemas.microsoft.com/office/powerpoint/2010/main" val="1316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15294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Developer</a:t>
            </a:r>
            <a:endParaRPr lang="ru-RU"/>
          </a:p>
        </p:txBody>
      </p:sp>
      <p:sp>
        <p:nvSpPr>
          <p:cNvPr id="3" name="Стрелка вправо 2"/>
          <p:cNvSpPr/>
          <p:nvPr/>
        </p:nvSpPr>
        <p:spPr>
          <a:xfrm>
            <a:off x="3790710" y="2946293"/>
            <a:ext cx="1624584" cy="3318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верх стрелка 5"/>
          <p:cNvSpPr/>
          <p:nvPr/>
        </p:nvSpPr>
        <p:spPr>
          <a:xfrm>
            <a:off x="2768656" y="1430240"/>
            <a:ext cx="3786880" cy="102337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Выгнутая вниз стрелка 6"/>
          <p:cNvSpPr/>
          <p:nvPr/>
        </p:nvSpPr>
        <p:spPr>
          <a:xfrm flipH="1">
            <a:off x="2597042" y="3815200"/>
            <a:ext cx="3958491" cy="1299338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4679" y="456851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047786" y="846703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Finished?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405556" y="228839"/>
            <a:ext cx="244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With out delegate</a:t>
            </a:r>
            <a:endParaRPr lang="ru-RU" sz="2400"/>
          </a:p>
        </p:txBody>
      </p:sp>
      <p:sp>
        <p:nvSpPr>
          <p:cNvPr id="18" name="TextBox 17"/>
          <p:cNvSpPr txBox="1"/>
          <p:nvPr/>
        </p:nvSpPr>
        <p:spPr>
          <a:xfrm>
            <a:off x="4258881" y="3672058"/>
            <a:ext cx="68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/>
              <a:t>∞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8881" y="1622848"/>
            <a:ext cx="68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19856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15294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Developer</a:t>
            </a:r>
            <a:endParaRPr lang="ru-RU"/>
          </a:p>
        </p:txBody>
      </p:sp>
      <p:sp>
        <p:nvSpPr>
          <p:cNvPr id="3" name="Стрелка вправо 2"/>
          <p:cNvSpPr/>
          <p:nvPr/>
        </p:nvSpPr>
        <p:spPr>
          <a:xfrm>
            <a:off x="3790710" y="2946293"/>
            <a:ext cx="1624584" cy="3318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гнутая вниз стрелка 6"/>
          <p:cNvSpPr/>
          <p:nvPr/>
        </p:nvSpPr>
        <p:spPr>
          <a:xfrm flipH="1">
            <a:off x="2597042" y="3815200"/>
            <a:ext cx="3958491" cy="1299338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2727" y="4563455"/>
            <a:ext cx="141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has finished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31581" y="280988"/>
            <a:ext cx="195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With delegate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94759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1720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15294" y="2453610"/>
            <a:ext cx="1738990" cy="136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Developer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180736" y="511820"/>
            <a:ext cx="80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Note</a:t>
            </a:r>
            <a:endParaRPr lang="ru-RU" sz="240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790710" y="2768263"/>
            <a:ext cx="16245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80736" y="226894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Weak</a:t>
            </a:r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90710" y="3455459"/>
            <a:ext cx="1624584" cy="11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0736" y="3000974"/>
            <a:ext cx="8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Strong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04254" y="1636194"/>
            <a:ext cx="113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Macintosh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6</cp:revision>
  <dcterms:created xsi:type="dcterms:W3CDTF">2016-04-27T18:07:21Z</dcterms:created>
  <dcterms:modified xsi:type="dcterms:W3CDTF">2016-04-27T18:35:21Z</dcterms:modified>
</cp:coreProperties>
</file>