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 snapToGrid="0" snapToObjects="1">
      <p:cViewPr>
        <p:scale>
          <a:sx n="104" d="100"/>
          <a:sy n="104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A2EA-C377-B341-8140-06FD1386A160}" type="datetimeFigureOut">
              <a:rPr lang="ru-RU" smtClean="0"/>
              <a:t>29.09.17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C333-D3CC-AC47-B932-7EAB7709E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32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A2EA-C377-B341-8140-06FD1386A160}" type="datetimeFigureOut">
              <a:rPr lang="ru-RU" smtClean="0"/>
              <a:t>29.09.17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C333-D3CC-AC47-B932-7EAB7709E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56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A2EA-C377-B341-8140-06FD1386A160}" type="datetimeFigureOut">
              <a:rPr lang="ru-RU" smtClean="0"/>
              <a:t>29.09.17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C333-D3CC-AC47-B932-7EAB7709E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83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A2EA-C377-B341-8140-06FD1386A160}" type="datetimeFigureOut">
              <a:rPr lang="ru-RU" smtClean="0"/>
              <a:t>29.09.17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C333-D3CC-AC47-B932-7EAB7709E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18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A2EA-C377-B341-8140-06FD1386A160}" type="datetimeFigureOut">
              <a:rPr lang="ru-RU" smtClean="0"/>
              <a:t>29.09.17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C333-D3CC-AC47-B932-7EAB7709E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45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A2EA-C377-B341-8140-06FD1386A160}" type="datetimeFigureOut">
              <a:rPr lang="ru-RU" smtClean="0"/>
              <a:t>29.09.17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C333-D3CC-AC47-B932-7EAB7709E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19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A2EA-C377-B341-8140-06FD1386A160}" type="datetimeFigureOut">
              <a:rPr lang="ru-RU" smtClean="0"/>
              <a:t>29.09.17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C333-D3CC-AC47-B932-7EAB7709E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33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A2EA-C377-B341-8140-06FD1386A160}" type="datetimeFigureOut">
              <a:rPr lang="ru-RU" smtClean="0"/>
              <a:t>29.09.17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C333-D3CC-AC47-B932-7EAB7709E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62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A2EA-C377-B341-8140-06FD1386A160}" type="datetimeFigureOut">
              <a:rPr lang="ru-RU" smtClean="0"/>
              <a:t>29.09.17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C333-D3CC-AC47-B932-7EAB7709E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24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A2EA-C377-B341-8140-06FD1386A160}" type="datetimeFigureOut">
              <a:rPr lang="ru-RU" smtClean="0"/>
              <a:t>29.09.17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C333-D3CC-AC47-B932-7EAB7709E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4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A2EA-C377-B341-8140-06FD1386A160}" type="datetimeFigureOut">
              <a:rPr lang="ru-RU" smtClean="0"/>
              <a:t>29.09.17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C333-D3CC-AC47-B932-7EAB7709E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5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BA2EA-C377-B341-8140-06FD1386A160}" type="datetimeFigureOut">
              <a:rPr lang="ru-RU" smtClean="0"/>
              <a:t>29.09.17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CC333-D3CC-AC47-B932-7EAB7709E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32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Gestures</a:t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Жесты в </a:t>
            </a:r>
            <a:r>
              <a:rPr lang="en-US" dirty="0" smtClean="0"/>
              <a:t>iOS </a:t>
            </a:r>
            <a:r>
              <a:rPr lang="ru-RU" dirty="0" smtClean="0"/>
              <a:t>на примерах </a:t>
            </a:r>
            <a:r>
              <a:rPr lang="en-US" dirty="0" smtClean="0"/>
              <a:t>Objective 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18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Кто его родители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66" y="1690688"/>
            <a:ext cx="6320858" cy="8391610"/>
          </a:xfrm>
          <a:ln>
            <a:solidFill>
              <a:schemeClr val="accent1"/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6502517" y="3833803"/>
            <a:ext cx="1451038" cy="1635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080957" y="4170684"/>
            <a:ext cx="1421559" cy="202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4494362" y="4252824"/>
            <a:ext cx="586595" cy="353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978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Виды жестов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83" y="1690688"/>
            <a:ext cx="3314700" cy="838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83" y="3145628"/>
            <a:ext cx="3314700" cy="812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83" y="4630155"/>
            <a:ext cx="3302000" cy="8128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83" y="6045200"/>
            <a:ext cx="3327400" cy="8128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22" y="1696466"/>
            <a:ext cx="3327400" cy="8255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222" y="3148517"/>
            <a:ext cx="3314700" cy="8128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22" y="4630155"/>
            <a:ext cx="3314700" cy="8128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222" y="6045200"/>
            <a:ext cx="3314700" cy="812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8710" y="1287052"/>
            <a:ext cx="487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Нажатие по экрану одним пальцем или больше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215788" y="2675974"/>
            <a:ext cx="468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Сжатие/расширение двумя пальцами как зум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130298" y="4213231"/>
            <a:ext cx="280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Поворот двумя пальцами  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211424" y="5628276"/>
            <a:ext cx="468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Провести пальцем с одной стороны в другую 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415137" y="1272508"/>
            <a:ext cx="280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Перетаскивание пальцем 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415137" y="2681722"/>
            <a:ext cx="283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Движение от конца экрана</a:t>
            </a:r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337487" y="4135360"/>
            <a:ext cx="296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Длинное нажатие по экрану</a:t>
            </a:r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8216089" y="5568418"/>
            <a:ext cx="117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Свой жест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6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Как это происходит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22" y="1825625"/>
            <a:ext cx="5509355" cy="4351338"/>
          </a:xfrm>
        </p:spPr>
      </p:pic>
      <p:sp>
        <p:nvSpPr>
          <p:cNvPr id="5" name="Прямоугольник 4"/>
          <p:cNvSpPr/>
          <p:nvPr/>
        </p:nvSpPr>
        <p:spPr>
          <a:xfrm>
            <a:off x="3212758" y="1701671"/>
            <a:ext cx="1075038" cy="2754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978877" y="2096208"/>
            <a:ext cx="1075038" cy="2863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833287" y="2112018"/>
            <a:ext cx="1075038" cy="2863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833287" y="4245724"/>
            <a:ext cx="1075038" cy="2863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006088" y="4424105"/>
            <a:ext cx="1075038" cy="2863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303322" y="4174308"/>
            <a:ext cx="1075038" cy="2863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031630" y="1654710"/>
            <a:ext cx="9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Нажали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287796" y="3312359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событие прикосновения</a:t>
            </a:r>
            <a:endParaRPr lang="ru-RU"/>
          </a:p>
        </p:txBody>
      </p:sp>
      <p:cxnSp>
        <p:nvCxnSpPr>
          <p:cNvPr id="14" name="Прямая со стрелкой 13"/>
          <p:cNvCxnSpPr>
            <a:stCxn id="12" idx="0"/>
          </p:cNvCxnSpPr>
          <p:nvPr/>
        </p:nvCxnSpPr>
        <p:spPr>
          <a:xfrm flipH="1" flipV="1">
            <a:off x="4399005" y="2533349"/>
            <a:ext cx="1180972" cy="77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2" idx="2"/>
          </p:cNvCxnSpPr>
          <p:nvPr/>
        </p:nvCxnSpPr>
        <p:spPr>
          <a:xfrm flipH="1">
            <a:off x="4468924" y="3681691"/>
            <a:ext cx="1111053" cy="1028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29687" y="4129728"/>
            <a:ext cx="148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Увеличиваем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527693" y="1479315"/>
            <a:ext cx="227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Сообщение действия</a:t>
            </a:r>
            <a:endParaRPr lang="ru-RU"/>
          </a:p>
        </p:txBody>
      </p:sp>
      <p:cxnSp>
        <p:nvCxnSpPr>
          <p:cNvPr id="21" name="Прямая со стрелкой 20"/>
          <p:cNvCxnSpPr>
            <a:endCxn id="7" idx="2"/>
          </p:cNvCxnSpPr>
          <p:nvPr/>
        </p:nvCxnSpPr>
        <p:spPr>
          <a:xfrm flipH="1">
            <a:off x="7370806" y="1859884"/>
            <a:ext cx="327453" cy="53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35367" y="5529004"/>
            <a:ext cx="227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Сообщения действия</a:t>
            </a:r>
            <a:endParaRPr lang="ru-RU"/>
          </a:p>
        </p:txBody>
      </p:sp>
      <p:cxnSp>
        <p:nvCxnSpPr>
          <p:cNvPr id="24" name="Прямая со стрелкой 23"/>
          <p:cNvCxnSpPr/>
          <p:nvPr/>
        </p:nvCxnSpPr>
        <p:spPr>
          <a:xfrm flipV="1">
            <a:off x="7370806" y="5004486"/>
            <a:ext cx="0" cy="52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181601" y="3457499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Цель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25" idx="2"/>
          </p:cNvCxnSpPr>
          <p:nvPr/>
        </p:nvCxnSpPr>
        <p:spPr>
          <a:xfrm flipH="1">
            <a:off x="8804983" y="3826831"/>
            <a:ext cx="710748" cy="97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5" idx="0"/>
          </p:cNvCxnSpPr>
          <p:nvPr/>
        </p:nvCxnSpPr>
        <p:spPr>
          <a:xfrm flipH="1" flipV="1">
            <a:off x="8850677" y="2420234"/>
            <a:ext cx="665054" cy="103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События жестов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650" y="1825625"/>
            <a:ext cx="7014700" cy="4351338"/>
          </a:xfrm>
        </p:spPr>
      </p:pic>
    </p:spTree>
    <p:extLst>
      <p:ext uri="{BB962C8B-B14F-4D97-AF65-F5344CB8AC3E}">
        <p14:creationId xmlns:p14="http://schemas.microsoft.com/office/powerpoint/2010/main" val="9291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61</Words>
  <Application>Microsoft Macintosh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Тема Office</vt:lpstr>
      <vt:lpstr>Gestures </vt:lpstr>
      <vt:lpstr>Кто его родители</vt:lpstr>
      <vt:lpstr>Виды жестов</vt:lpstr>
      <vt:lpstr>Как это происходит</vt:lpstr>
      <vt:lpstr>События жестов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Gestures </dc:title>
  <dc:creator>viktorrabota22@gmail.com</dc:creator>
  <cp:lastModifiedBy>viktorrabota22@gmail.com</cp:lastModifiedBy>
  <cp:revision>7</cp:revision>
  <dcterms:created xsi:type="dcterms:W3CDTF">2017-09-29T17:46:59Z</dcterms:created>
  <dcterms:modified xsi:type="dcterms:W3CDTF">2017-09-29T18:43:59Z</dcterms:modified>
</cp:coreProperties>
</file>