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CEF-3B44-F548-8F36-374AB3AFDCE6}" type="datetimeFigureOut">
              <a:t>20.04.16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A7D-8CC2-DD4F-881F-2ADBFA855A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07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CEF-3B44-F548-8F36-374AB3AFDCE6}" type="datetimeFigureOut">
              <a:t>20.04.16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A7D-8CC2-DD4F-881F-2ADBFA855A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18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CEF-3B44-F548-8F36-374AB3AFDCE6}" type="datetimeFigureOut">
              <a:t>20.04.16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A7D-8CC2-DD4F-881F-2ADBFA855A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4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CEF-3B44-F548-8F36-374AB3AFDCE6}" type="datetimeFigureOut">
              <a:t>20.04.16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A7D-8CC2-DD4F-881F-2ADBFA855A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77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CEF-3B44-F548-8F36-374AB3AFDCE6}" type="datetimeFigureOut">
              <a:t>20.04.16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A7D-8CC2-DD4F-881F-2ADBFA855A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15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CEF-3B44-F548-8F36-374AB3AFDCE6}" type="datetimeFigureOut">
              <a:t>20.04.16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A7D-8CC2-DD4F-881F-2ADBFA855A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40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CEF-3B44-F548-8F36-374AB3AFDCE6}" type="datetimeFigureOut">
              <a:t>20.04.16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A7D-8CC2-DD4F-881F-2ADBFA855A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22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CEF-3B44-F548-8F36-374AB3AFDCE6}" type="datetimeFigureOut">
              <a:t>20.04.16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A7D-8CC2-DD4F-881F-2ADBFA855A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5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CEF-3B44-F548-8F36-374AB3AFDCE6}" type="datetimeFigureOut">
              <a:t>20.04.16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A7D-8CC2-DD4F-881F-2ADBFA855A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54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CEF-3B44-F548-8F36-374AB3AFDCE6}" type="datetimeFigureOut">
              <a:t>20.04.16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A7D-8CC2-DD4F-881F-2ADBFA855A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68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CEF-3B44-F548-8F36-374AB3AFDCE6}" type="datetimeFigureOut">
              <a:t>20.04.16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A7D-8CC2-DD4F-881F-2ADBFA855A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11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3ACEF-3B44-F548-8F36-374AB3AFDCE6}" type="datetimeFigureOut">
              <a:t>20.04.16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0AA7D-8CC2-DD4F-881F-2ADBFA855A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84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8826" y="2883364"/>
            <a:ext cx="34226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Protocols</a:t>
            </a:r>
            <a:endParaRPr lang="ru-RU" sz="6600"/>
          </a:p>
        </p:txBody>
      </p:sp>
    </p:spTree>
    <p:extLst>
      <p:ext uri="{BB962C8B-B14F-4D97-AF65-F5344CB8AC3E}">
        <p14:creationId xmlns:p14="http://schemas.microsoft.com/office/powerpoint/2010/main" val="190732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97883" y="2522942"/>
            <a:ext cx="2345349" cy="1086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Veterianian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624179" y="2522942"/>
            <a:ext cx="2345349" cy="1086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Animal</a:t>
            </a: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44509" y="1556101"/>
            <a:ext cx="1132632" cy="3020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Protocol</a:t>
            </a:r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3043232" y="2706014"/>
            <a:ext cx="3580947" cy="2173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лево 15"/>
          <p:cNvSpPr/>
          <p:nvPr/>
        </p:nvSpPr>
        <p:spPr>
          <a:xfrm>
            <a:off x="3043232" y="3226621"/>
            <a:ext cx="3580947" cy="24028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57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омб 3"/>
          <p:cNvSpPr/>
          <p:nvPr/>
        </p:nvSpPr>
        <p:spPr>
          <a:xfrm>
            <a:off x="2082212" y="1510332"/>
            <a:ext cx="2333909" cy="102977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 </a:t>
            </a:r>
            <a:r>
              <a:rPr lang="en-US"/>
              <a:t>protocol</a:t>
            </a:r>
            <a:endParaRPr lang="ru-RU"/>
          </a:p>
          <a:p>
            <a:pPr algn="ctr"/>
            <a:r>
              <a:rPr lang="en-US"/>
              <a:t>vetmed</a:t>
            </a:r>
            <a:r>
              <a:rPr lang="en-US"/>
              <a:t>?</a:t>
            </a:r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1304243" y="2016585"/>
            <a:ext cx="777969" cy="8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1304243" y="663632"/>
            <a:ext cx="0" cy="1352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4" idx="0"/>
          </p:cNvCxnSpPr>
          <p:nvPr/>
        </p:nvCxnSpPr>
        <p:spPr>
          <a:xfrm>
            <a:off x="3249167" y="114419"/>
            <a:ext cx="0" cy="1395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1304243" y="663631"/>
            <a:ext cx="19449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Ромб 22"/>
          <p:cNvSpPr/>
          <p:nvPr/>
        </p:nvSpPr>
        <p:spPr>
          <a:xfrm>
            <a:off x="4262489" y="2540105"/>
            <a:ext cx="2333909" cy="102977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Diagnostic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304243" y="3054992"/>
            <a:ext cx="2958247" cy="2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1304243" y="2041622"/>
            <a:ext cx="0" cy="1029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38" idx="2"/>
          </p:cNvCxnSpPr>
          <p:nvPr/>
        </p:nvCxnSpPr>
        <p:spPr>
          <a:xfrm>
            <a:off x="7400161" y="4267835"/>
            <a:ext cx="0" cy="1167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 flipV="1">
            <a:off x="1304243" y="5350004"/>
            <a:ext cx="6095918" cy="93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1304243" y="3054992"/>
            <a:ext cx="0" cy="2295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7400161" y="3057145"/>
            <a:ext cx="0" cy="512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23" idx="3"/>
          </p:cNvCxnSpPr>
          <p:nvPr/>
        </p:nvCxnSpPr>
        <p:spPr>
          <a:xfrm>
            <a:off x="6596398" y="3054992"/>
            <a:ext cx="803763" cy="2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12910" y="129052"/>
            <a:ext cx="127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animals</a:t>
            </a:r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70346" y="1601869"/>
            <a:ext cx="4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  <a:endParaRPr lang="ru-RU"/>
          </a:p>
        </p:txBody>
      </p:sp>
      <p:cxnSp>
        <p:nvCxnSpPr>
          <p:cNvPr id="19" name="Прямая соединительная линия 18"/>
          <p:cNvCxnSpPr>
            <a:stCxn id="4" idx="3"/>
          </p:cNvCxnSpPr>
          <p:nvPr/>
        </p:nvCxnSpPr>
        <p:spPr>
          <a:xfrm>
            <a:off x="4416121" y="2025219"/>
            <a:ext cx="1013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23" idx="0"/>
          </p:cNvCxnSpPr>
          <p:nvPr/>
        </p:nvCxnSpPr>
        <p:spPr>
          <a:xfrm>
            <a:off x="5429444" y="2025219"/>
            <a:ext cx="0" cy="514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45227" y="151033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</a:t>
            </a:r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3775984" y="2595720"/>
            <a:ext cx="4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96398" y="247464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</a:t>
            </a:r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187444" y="3569878"/>
            <a:ext cx="2425434" cy="697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Prick</a:t>
            </a:r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406806" y="320373"/>
            <a:ext cx="15060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Protocol</a:t>
            </a:r>
          </a:p>
          <a:p>
            <a:r>
              <a:rPr lang="en-US" sz="3000"/>
              <a:t>vetmed</a:t>
            </a:r>
            <a:endParaRPr lang="ru-RU" sz="3000"/>
          </a:p>
        </p:txBody>
      </p:sp>
    </p:spTree>
    <p:extLst>
      <p:ext uri="{BB962C8B-B14F-4D97-AF65-F5344CB8AC3E}">
        <p14:creationId xmlns:p14="http://schemas.microsoft.com/office/powerpoint/2010/main" val="182185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79246" y="3363924"/>
            <a:ext cx="3741117" cy="2311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Framework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631957" y="3558437"/>
            <a:ext cx="422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?</a:t>
            </a:r>
            <a:endParaRPr lang="ru-RU" sz="4000"/>
          </a:p>
        </p:txBody>
      </p:sp>
      <p:sp>
        <p:nvSpPr>
          <p:cNvPr id="7" name="Прямоугольник 6"/>
          <p:cNvSpPr/>
          <p:nvPr/>
        </p:nvSpPr>
        <p:spPr>
          <a:xfrm>
            <a:off x="2734333" y="2048103"/>
            <a:ext cx="2299586" cy="766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Protocol</a:t>
            </a:r>
            <a:endParaRPr lang="ru-RU"/>
          </a:p>
        </p:txBody>
      </p:sp>
      <p:cxnSp>
        <p:nvCxnSpPr>
          <p:cNvPr id="9" name="Прямая соединительная линия 8"/>
          <p:cNvCxnSpPr>
            <a:stCxn id="7" idx="2"/>
            <a:endCxn id="4" idx="0"/>
          </p:cNvCxnSpPr>
          <p:nvPr/>
        </p:nvCxnSpPr>
        <p:spPr>
          <a:xfrm flipH="1">
            <a:off x="3849805" y="2814712"/>
            <a:ext cx="34321" cy="549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6714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21</Words>
  <Application>Microsoft Macintosh PowerPoint</Application>
  <PresentationFormat>Экран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 dtthetr</dc:creator>
  <cp:lastModifiedBy>Admin dtthetr</cp:lastModifiedBy>
  <cp:revision>7</cp:revision>
  <dcterms:created xsi:type="dcterms:W3CDTF">2016-04-18T13:36:20Z</dcterms:created>
  <dcterms:modified xsi:type="dcterms:W3CDTF">2016-04-20T17:21:42Z</dcterms:modified>
</cp:coreProperties>
</file>