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9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61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6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0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0703-5F96-034F-9927-066EC62CA194}" type="datetimeFigureOut">
              <a:t>28.10.16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CA5E-E7E8-C64D-A43E-0E9AA8ED820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grandcentra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14385"/>
            <a:ext cx="3810000" cy="214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956" y="3828588"/>
            <a:ext cx="8525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Grand Central Dispatch (GCD)</a:t>
            </a:r>
            <a:endParaRPr lang="ru-RU" sz="5400"/>
          </a:p>
        </p:txBody>
      </p:sp>
      <p:sp>
        <p:nvSpPr>
          <p:cNvPr id="6" name="TextBox 5"/>
          <p:cNvSpPr txBox="1"/>
          <p:nvPr/>
        </p:nvSpPr>
        <p:spPr>
          <a:xfrm>
            <a:off x="2667000" y="5051342"/>
            <a:ext cx="40959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/>
              <a:t>И как все это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406443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Согласование (</a:t>
            </a:r>
            <a:r>
              <a:rPr lang="en-US"/>
              <a:t>Concurrency</a:t>
            </a:r>
            <a:r>
              <a:rPr lang="ru-RU"/>
              <a:t>) и Параллелизм</a:t>
            </a:r>
          </a:p>
        </p:txBody>
      </p:sp>
      <p:pic>
        <p:nvPicPr>
          <p:cNvPr id="4" name="Содержимое 3" descr="Concurrency_vs_Parallelis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b="1474"/>
          <a:stretch>
            <a:fillRect/>
          </a:stretch>
        </p:blipFill>
        <p:spPr/>
      </p:pic>
      <p:sp>
        <p:nvSpPr>
          <p:cNvPr id="5" name="Прямоугольник 4"/>
          <p:cNvSpPr/>
          <p:nvPr/>
        </p:nvSpPr>
        <p:spPr>
          <a:xfrm>
            <a:off x="2583896" y="5387125"/>
            <a:ext cx="2496307" cy="73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/>
              <a:t>Время</a:t>
            </a:r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243420" y="3527723"/>
            <a:ext cx="1770520" cy="12555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/>
              <a:t>Согласование</a:t>
            </a:r>
          </a:p>
          <a:p>
            <a:pPr algn="ctr"/>
            <a:r>
              <a:rPr lang="ru-RU" sz="2000"/>
              <a:t>(</a:t>
            </a:r>
            <a:r>
              <a:rPr lang="en-US" sz="2000"/>
              <a:t>Concurrency</a:t>
            </a:r>
            <a:r>
              <a:rPr lang="ru-RU" sz="200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 rot="16200000">
            <a:off x="235242" y="1675130"/>
            <a:ext cx="1770520" cy="12555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/>
              <a:t>Параллелизм</a:t>
            </a:r>
          </a:p>
          <a:p>
            <a:pPr algn="ctr"/>
            <a:r>
              <a:rPr lang="ru-RU" sz="2000"/>
              <a:t>(</a:t>
            </a:r>
            <a:r>
              <a:rPr lang="en-US" sz="2000"/>
              <a:t>Parallelism</a:t>
            </a:r>
            <a:r>
              <a:rPr lang="ru-RU" sz="2000"/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26222" y="1702394"/>
            <a:ext cx="1562016" cy="5166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Поток 1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07230" y="2826535"/>
            <a:ext cx="1562016" cy="5166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Поток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43760" y="2929812"/>
            <a:ext cx="1182462" cy="5166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Вилка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18187" y="4524059"/>
            <a:ext cx="2788272" cy="5166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Переключение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9277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ru-RU"/>
              <a:t>Очереди (</a:t>
            </a:r>
            <a:r>
              <a:rPr lang="en-US"/>
              <a:t>dispath queues)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Последовательная очередь (</a:t>
            </a:r>
            <a:r>
              <a:rPr lang="en-US"/>
              <a:t>Serial queues)</a:t>
            </a:r>
          </a:p>
          <a:p>
            <a:r>
              <a:rPr lang="ru-RU"/>
              <a:t>Согласованная очередь (</a:t>
            </a:r>
            <a:r>
              <a:rPr lang="en-US"/>
              <a:t>Concurrent queues)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Последовательная очередь</a:t>
            </a:r>
          </a:p>
        </p:txBody>
      </p:sp>
      <p:pic>
        <p:nvPicPr>
          <p:cNvPr id="4" name="Содержимое 3" descr="Serial-Queu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" b="1524"/>
          <a:stretch>
            <a:fillRect/>
          </a:stretch>
        </p:blipFill>
        <p:spPr/>
      </p:pic>
      <p:sp>
        <p:nvSpPr>
          <p:cNvPr id="5" name="Прямоугольник 4"/>
          <p:cNvSpPr/>
          <p:nvPr/>
        </p:nvSpPr>
        <p:spPr>
          <a:xfrm>
            <a:off x="2583896" y="5387125"/>
            <a:ext cx="2496307" cy="73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/>
              <a:t>Время</a:t>
            </a:r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-569611" y="2627011"/>
            <a:ext cx="3309158" cy="12555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/>
              <a:t>Последовательная очередь</a:t>
            </a:r>
          </a:p>
          <a:p>
            <a:pPr algn="ctr"/>
            <a:r>
              <a:rPr lang="ru-RU" sz="2400"/>
              <a:t>(</a:t>
            </a:r>
            <a:r>
              <a:rPr lang="en-US" sz="2400"/>
              <a:t>Serial queue</a:t>
            </a:r>
            <a:r>
              <a:rPr lang="ru-RU" sz="240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87553" y="3474623"/>
            <a:ext cx="1138666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57607" y="3460023"/>
            <a:ext cx="817503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Блок1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86048" y="3474623"/>
            <a:ext cx="1138666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67756" y="3445424"/>
            <a:ext cx="1138666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3</a:t>
            </a:r>
          </a:p>
        </p:txBody>
      </p:sp>
    </p:spTree>
    <p:extLst>
      <p:ext uri="{BB962C8B-B14F-4D97-AF65-F5344CB8AC3E}">
        <p14:creationId xmlns:p14="http://schemas.microsoft.com/office/powerpoint/2010/main" val="115705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Согласованная очередь</a:t>
            </a:r>
          </a:p>
        </p:txBody>
      </p:sp>
      <p:pic>
        <p:nvPicPr>
          <p:cNvPr id="4" name="Содержимое 3" descr="Concurrent-Queu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" b="1515"/>
          <a:stretch>
            <a:fillRect/>
          </a:stretch>
        </p:blipFill>
        <p:spPr/>
      </p:pic>
      <p:sp>
        <p:nvSpPr>
          <p:cNvPr id="5" name="Прямоугольник 4"/>
          <p:cNvSpPr/>
          <p:nvPr/>
        </p:nvSpPr>
        <p:spPr>
          <a:xfrm>
            <a:off x="2583896" y="5387125"/>
            <a:ext cx="2496307" cy="739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/>
              <a:t>Время</a:t>
            </a:r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-484390" y="2541789"/>
            <a:ext cx="3309158" cy="142597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/>
              <a:t>Согласованная очередь</a:t>
            </a:r>
          </a:p>
          <a:p>
            <a:pPr algn="ctr"/>
            <a:r>
              <a:rPr lang="ru-RU" sz="2400"/>
              <a:t>(</a:t>
            </a:r>
            <a:r>
              <a:rPr lang="en-US" sz="2400"/>
              <a:t>Concurrency queue</a:t>
            </a:r>
            <a:r>
              <a:rPr lang="ru-RU" sz="240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87553" y="2511072"/>
            <a:ext cx="1138666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55416" y="3211836"/>
            <a:ext cx="817505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1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6134" y="3912601"/>
            <a:ext cx="1138666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956134" y="4529778"/>
            <a:ext cx="1284649" cy="37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Блок 3</a:t>
            </a:r>
          </a:p>
        </p:txBody>
      </p:sp>
    </p:spTree>
    <p:extLst>
      <p:ext uri="{BB962C8B-B14F-4D97-AF65-F5344CB8AC3E}">
        <p14:creationId xmlns:p14="http://schemas.microsoft.com/office/powerpoint/2010/main" val="87673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84</Words>
  <Application>Microsoft Macintosh PowerPoint</Application>
  <PresentationFormat>Экран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Согласование (Concurrency) и Параллелизм</vt:lpstr>
      <vt:lpstr> Очереди (dispath queues)</vt:lpstr>
      <vt:lpstr>Последовательная очередь</vt:lpstr>
      <vt:lpstr>Согласованная очередь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dtthetr</dc:creator>
  <cp:lastModifiedBy>Admin dtthetr</cp:lastModifiedBy>
  <cp:revision>10</cp:revision>
  <dcterms:created xsi:type="dcterms:W3CDTF">2016-10-27T16:31:36Z</dcterms:created>
  <dcterms:modified xsi:type="dcterms:W3CDTF">2016-10-28T19:53:09Z</dcterms:modified>
</cp:coreProperties>
</file>