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CAFDF52-AD2D-4A75-88E7-3D7FD6E51247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3FE9CE7-82EA-4165-A127-32C00C824BC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</a:t>
            </a:r>
            <a:r>
              <a:rPr lang="en-US" dirty="0" smtClean="0"/>
              <a:t>Recognition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by </a:t>
            </a:r>
            <a:r>
              <a:rPr lang="en-US" dirty="0"/>
              <a:t>Voice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Бинарная классификация</a:t>
            </a:r>
          </a:p>
          <a:p>
            <a:r>
              <a:rPr lang="ru-RU" dirty="0" smtClean="0"/>
              <a:t>на примере логистической регрессии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2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" y="692695"/>
            <a:ext cx="8499244" cy="577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66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6008"/>
            <a:ext cx="7272808" cy="644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87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782575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67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" y="188639"/>
            <a:ext cx="7968642" cy="648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4248472" cy="484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41" y="548680"/>
            <a:ext cx="4532907" cy="484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357438"/>
            <a:ext cx="90392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21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48376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9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514"/>
            <a:ext cx="7416824" cy="66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0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6" y="332656"/>
            <a:ext cx="790883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4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4664"/>
            <a:ext cx="7944667" cy="625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4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11127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72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267412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4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6768752" cy="641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11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422806" cy="55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443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</TotalTime>
  <Words>8</Words>
  <Application>Microsoft Office PowerPoint</Application>
  <PresentationFormat>Экран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Перспектива</vt:lpstr>
      <vt:lpstr>Gender Recognition by Voice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MediaStation</dc:creator>
  <cp:lastModifiedBy>MediaStation</cp:lastModifiedBy>
  <cp:revision>4</cp:revision>
  <dcterms:created xsi:type="dcterms:W3CDTF">2018-11-27T04:37:34Z</dcterms:created>
  <dcterms:modified xsi:type="dcterms:W3CDTF">2018-11-27T05:19:21Z</dcterms:modified>
</cp:coreProperties>
</file>