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86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2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9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94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36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99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1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0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1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0031-3145-448F-A59E-FC452A28DA7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E028-9A4C-46AE-9B81-E87B0E027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</a:t>
            </a:r>
            <a:r>
              <a:rPr lang="en-US" smtClean="0"/>
              <a:t>pptx </a:t>
            </a:r>
            <a:r>
              <a:rPr lang="en-US" dirty="0" smtClean="0"/>
              <a:t>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6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68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92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46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Simple pptx file</vt:lpstr>
      <vt:lpstr>Two</vt:lpstr>
      <vt:lpstr>Three</vt:lpstr>
      <vt:lpstr>Four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ppt file</dc:title>
  <dc:creator>Aliaksei Zhytnik</dc:creator>
  <cp:lastModifiedBy>Aliaksei Zhytnik</cp:lastModifiedBy>
  <cp:revision>3</cp:revision>
  <dcterms:created xsi:type="dcterms:W3CDTF">2016-08-31T15:00:43Z</dcterms:created>
  <dcterms:modified xsi:type="dcterms:W3CDTF">2016-08-31T15:23:54Z</dcterms:modified>
</cp:coreProperties>
</file>