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9" r:id="rId2"/>
    <p:sldId id="258" r:id="rId3"/>
    <p:sldId id="262" r:id="rId4"/>
    <p:sldId id="263" r:id="rId5"/>
    <p:sldId id="271" r:id="rId6"/>
    <p:sldId id="265" r:id="rId7"/>
    <p:sldId id="266" r:id="rId8"/>
    <p:sldId id="267" r:id="rId9"/>
    <p:sldId id="272" r:id="rId10"/>
    <p:sldId id="273" r:id="rId11"/>
    <p:sldId id="274" r:id="rId12"/>
    <p:sldId id="275" r:id="rId13"/>
    <p:sldId id="270" r:id="rId14"/>
    <p:sldId id="269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2837"/>
    <a:srgbClr val="EA1B35"/>
    <a:srgbClr val="E91A3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532" autoAdjust="0"/>
  </p:normalViewPr>
  <p:slideViewPr>
    <p:cSldViewPr snapToGrid="0">
      <p:cViewPr varScale="1">
        <p:scale>
          <a:sx n="114" d="100"/>
          <a:sy n="114" d="100"/>
        </p:scale>
        <p:origin x="390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ru-RU" sz="1800" dirty="0">
                <a:effectLst/>
              </a:rPr>
              <a:t>Определение цены реализации 1 копии ПП,</a:t>
            </a:r>
            <a:r>
              <a:rPr lang="ru-RU" sz="1800" baseline="0" dirty="0">
                <a:effectLst/>
              </a:rPr>
              <a:t> руб.</a:t>
            </a:r>
            <a:endParaRPr lang="ru-RU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6.6108391993360938E-2"/>
          <c:y val="0.11492595409761132"/>
          <c:w val="0.9327622216003093"/>
          <c:h val="0.767486726901653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Значение</c:v>
                </c:pt>
              </c:strCache>
            </c:strRef>
          </c:tx>
          <c:spPr>
            <a:solidFill>
              <a:srgbClr val="1F283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Лист1!$A$2:$A$6</c:f>
              <c:strCache>
                <c:ptCount val="5"/>
                <c:pt idx="0">
                  <c:v>Суммарные затраты на ПП</c:v>
                </c:pt>
                <c:pt idx="1">
                  <c:v>Закладываемая прибыль (20 %)</c:v>
                </c:pt>
                <c:pt idx="2">
                  <c:v>Итого, продажная цена без НДС</c:v>
                </c:pt>
                <c:pt idx="3">
                  <c:v>НДС 20%</c:v>
                </c:pt>
                <c:pt idx="4">
                  <c:v>Итого, продажная цена с НДС (Ц)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24682.86</c:v>
                </c:pt>
                <c:pt idx="1">
                  <c:v>4936.57</c:v>
                </c:pt>
                <c:pt idx="2">
                  <c:v>29619.43</c:v>
                </c:pt>
                <c:pt idx="3">
                  <c:v>5923.89</c:v>
                </c:pt>
                <c:pt idx="4">
                  <c:v>35543.32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88-4D14-BD21-86EA2C0F9C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29018160"/>
        <c:axId val="1392086960"/>
      </c:barChart>
      <c:catAx>
        <c:axId val="1229018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92086960"/>
        <c:crosses val="autoZero"/>
        <c:auto val="1"/>
        <c:lblAlgn val="ctr"/>
        <c:lblOffset val="100"/>
        <c:noMultiLvlLbl val="0"/>
      </c:catAx>
      <c:valAx>
        <c:axId val="1392086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29018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_rels/data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_rels/data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ata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_rels/data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_rels/data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iagrams/_rels/drawing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_rels/drawing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_rels/drawing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rawing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_rels/drawing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_rels/drawing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7872C1-2E20-4E0A-8EEF-3325F15EE0F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A3AB33B-A7F7-4921-BDBB-D33FAA8EE669}">
      <dgm:prSet phldrT="[Текст]" custT="1"/>
      <dgm:spPr>
        <a:solidFill>
          <a:srgbClr val="1F2837"/>
        </a:solidFill>
        <a:ln w="19050">
          <a:solidFill>
            <a:srgbClr val="1F2837"/>
          </a:solidFill>
        </a:ln>
      </dgm:spPr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E2954D-0637-48CB-990A-6BC1DCA38FD5}" type="par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40D64D-1FFE-400F-B7D9-507CB65C0787}" type="sib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0F44BF-76A7-4D9D-9DD1-5B455A3D4B8C}">
      <dgm:prSet phldrT="[Текст]" custT="1"/>
      <dgm:spPr>
        <a:ln w="19050">
          <a:solidFill>
            <a:srgbClr val="1F2837"/>
          </a:solidFill>
        </a:ln>
      </dgm:spPr>
      <dgm:t>
        <a:bodyPr/>
        <a:lstStyle/>
        <a:p>
          <a:pPr marL="0" indent="0">
            <a:lnSpc>
              <a:spcPct val="100000"/>
            </a:lnSpc>
            <a:buNone/>
          </a:pP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Проанализировать техническое задание и возможные способы реализации поставленной цели</a:t>
          </a:r>
        </a:p>
      </dgm:t>
    </dgm:pt>
    <dgm:pt modelId="{17BC879D-6089-4675-976D-671A6B357813}" type="par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3B5602-6247-4302-9D37-ACC46D4A2060}" type="sib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596757-5406-461A-869B-805D08491584}" type="pres">
      <dgm:prSet presAssocID="{9D7872C1-2E20-4E0A-8EEF-3325F15EE0F2}" presName="linearFlow" presStyleCnt="0">
        <dgm:presLayoutVars>
          <dgm:dir/>
          <dgm:animLvl val="lvl"/>
          <dgm:resizeHandles val="exact"/>
        </dgm:presLayoutVars>
      </dgm:prSet>
      <dgm:spPr/>
    </dgm:pt>
    <dgm:pt modelId="{F032A0CA-0AF0-4583-A59C-9BA9739C4C31}" type="pres">
      <dgm:prSet presAssocID="{2A3AB33B-A7F7-4921-BDBB-D33FAA8EE669}" presName="composite" presStyleCnt="0"/>
      <dgm:spPr/>
    </dgm:pt>
    <dgm:pt modelId="{DC01A9D4-C246-47BD-9776-F3F328B37427}" type="pres">
      <dgm:prSet presAssocID="{2A3AB33B-A7F7-4921-BDBB-D33FAA8EE669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F1D900A7-A512-43A5-B6BC-BB3BB8D2F9E1}" type="pres">
      <dgm:prSet presAssocID="{2A3AB33B-A7F7-4921-BDBB-D33FAA8EE669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D878A760-FD3A-4E11-9161-9F30BC34DFFA}" type="presOf" srcId="{9D7872C1-2E20-4E0A-8EEF-3325F15EE0F2}" destId="{93596757-5406-461A-869B-805D08491584}" srcOrd="0" destOrd="0" presId="urn:microsoft.com/office/officeart/2005/8/layout/chevron2"/>
    <dgm:cxn modelId="{3A469484-30ED-4F5B-A597-D4EDE5320C88}" srcId="{2A3AB33B-A7F7-4921-BDBB-D33FAA8EE669}" destId="{A00F44BF-76A7-4D9D-9DD1-5B455A3D4B8C}" srcOrd="0" destOrd="0" parTransId="{17BC879D-6089-4675-976D-671A6B357813}" sibTransId="{923B5602-6247-4302-9D37-ACC46D4A2060}"/>
    <dgm:cxn modelId="{99BECD86-92B0-4530-BFD9-541C55377391}" type="presOf" srcId="{2A3AB33B-A7F7-4921-BDBB-D33FAA8EE669}" destId="{DC01A9D4-C246-47BD-9776-F3F328B37427}" srcOrd="0" destOrd="0" presId="urn:microsoft.com/office/officeart/2005/8/layout/chevron2"/>
    <dgm:cxn modelId="{FD689D8C-7256-4CA0-8233-0DFCFEC05196}" type="presOf" srcId="{A00F44BF-76A7-4D9D-9DD1-5B455A3D4B8C}" destId="{F1D900A7-A512-43A5-B6BC-BB3BB8D2F9E1}" srcOrd="0" destOrd="0" presId="urn:microsoft.com/office/officeart/2005/8/layout/chevron2"/>
    <dgm:cxn modelId="{923337C2-EA64-4863-93E3-63777191C956}" srcId="{9D7872C1-2E20-4E0A-8EEF-3325F15EE0F2}" destId="{2A3AB33B-A7F7-4921-BDBB-D33FAA8EE669}" srcOrd="0" destOrd="0" parTransId="{FCE2954D-0637-48CB-990A-6BC1DCA38FD5}" sibTransId="{9940D64D-1FFE-400F-B7D9-507CB65C0787}"/>
    <dgm:cxn modelId="{56319B36-0BC1-43B5-AAFA-67C232353B17}" type="presParOf" srcId="{93596757-5406-461A-869B-805D08491584}" destId="{F032A0CA-0AF0-4583-A59C-9BA9739C4C31}" srcOrd="0" destOrd="0" presId="urn:microsoft.com/office/officeart/2005/8/layout/chevron2"/>
    <dgm:cxn modelId="{BF7EE7F5-897B-430B-BAA9-33CB117B9394}" type="presParOf" srcId="{F032A0CA-0AF0-4583-A59C-9BA9739C4C31}" destId="{DC01A9D4-C246-47BD-9776-F3F328B37427}" srcOrd="0" destOrd="0" presId="urn:microsoft.com/office/officeart/2005/8/layout/chevron2"/>
    <dgm:cxn modelId="{EBF392D5-EAAC-452E-AB0F-67CCB2965228}" type="presParOf" srcId="{F032A0CA-0AF0-4583-A59C-9BA9739C4C31}" destId="{F1D900A7-A512-43A5-B6BC-BB3BB8D2F9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6BEA9BE-7438-4D63-8D10-0485E4A6A48C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4DBB76C4-FA80-407C-8CEA-5CB85419D878}">
      <dgm:prSet phldrT="[Текст]" custT="1"/>
      <dgm:spPr>
        <a:solidFill>
          <a:srgbClr val="1F2837"/>
        </a:solidFill>
        <a:ln>
          <a:solidFill>
            <a:srgbClr val="1F2837"/>
          </a:solidFill>
        </a:ln>
      </dgm:spPr>
      <dgm:t>
        <a:bodyPr/>
        <a:lstStyle/>
        <a:p>
          <a:pPr algn="l"/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Процессор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2-ядерный с частотой 1,6 ГГц и лучше</a:t>
          </a:r>
        </a:p>
      </dgm:t>
    </dgm:pt>
    <dgm:pt modelId="{923BCC16-FB8C-42C0-945D-A8CAA44F4A78}" type="parTrans" cxnId="{28BA7CBE-701D-423B-891F-A0C71121B21C}">
      <dgm:prSet/>
      <dgm:spPr/>
      <dgm:t>
        <a:bodyPr/>
        <a:lstStyle/>
        <a:p>
          <a:endParaRPr lang="ru-RU"/>
        </a:p>
      </dgm:t>
    </dgm:pt>
    <dgm:pt modelId="{80D7164D-DF29-4B5D-AB74-86C2F9E2C4EF}" type="sibTrans" cxnId="{28BA7CBE-701D-423B-891F-A0C71121B21C}">
      <dgm:prSet/>
      <dgm:spPr/>
      <dgm:t>
        <a:bodyPr/>
        <a:lstStyle/>
        <a:p>
          <a:endParaRPr lang="ru-RU"/>
        </a:p>
      </dgm:t>
    </dgm:pt>
    <dgm:pt modelId="{177CDDE5-DB6E-4B9D-A3C4-C86EF7D3FC50}" type="pres">
      <dgm:prSet presAssocID="{D6BEA9BE-7438-4D63-8D10-0485E4A6A48C}" presName="linearFlow" presStyleCnt="0">
        <dgm:presLayoutVars>
          <dgm:dir/>
          <dgm:resizeHandles val="exact"/>
        </dgm:presLayoutVars>
      </dgm:prSet>
      <dgm:spPr/>
    </dgm:pt>
    <dgm:pt modelId="{985202BE-E379-4D86-9DD3-E88004C6D0CA}" type="pres">
      <dgm:prSet presAssocID="{4DBB76C4-FA80-407C-8CEA-5CB85419D878}" presName="composite" presStyleCnt="0"/>
      <dgm:spPr/>
    </dgm:pt>
    <dgm:pt modelId="{EBFC6996-6BDB-4219-AC84-C5A33EC5AAD0}" type="pres">
      <dgm:prSet presAssocID="{4DBB76C4-FA80-407C-8CEA-5CB85419D878}" presName="imgShp" presStyleLbl="fgImgPlace1" presStyleIdx="0" presStyleCnt="1" custLinFactX="-100000" custLinFactNeighborX="-143331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AECAB159-B282-4B84-9641-28C8E067DF82}" type="pres">
      <dgm:prSet presAssocID="{4DBB76C4-FA80-407C-8CEA-5CB85419D878}" presName="txShp" presStyleLbl="node1" presStyleIdx="0" presStyleCnt="1" custScaleX="126747" custLinFactNeighborX="-7689">
        <dgm:presLayoutVars>
          <dgm:bulletEnabled val="1"/>
        </dgm:presLayoutVars>
      </dgm:prSet>
      <dgm:spPr/>
    </dgm:pt>
  </dgm:ptLst>
  <dgm:cxnLst>
    <dgm:cxn modelId="{F4F40164-3314-4CF3-B2BB-C3DED6102AF3}" type="presOf" srcId="{D6BEA9BE-7438-4D63-8D10-0485E4A6A48C}" destId="{177CDDE5-DB6E-4B9D-A3C4-C86EF7D3FC50}" srcOrd="0" destOrd="0" presId="urn:microsoft.com/office/officeart/2005/8/layout/vList3"/>
    <dgm:cxn modelId="{3B6D8245-2E3F-44A4-8140-BB760C0D04A9}" type="presOf" srcId="{4DBB76C4-FA80-407C-8CEA-5CB85419D878}" destId="{AECAB159-B282-4B84-9641-28C8E067DF82}" srcOrd="0" destOrd="0" presId="urn:microsoft.com/office/officeart/2005/8/layout/vList3"/>
    <dgm:cxn modelId="{28BA7CBE-701D-423B-891F-A0C71121B21C}" srcId="{D6BEA9BE-7438-4D63-8D10-0485E4A6A48C}" destId="{4DBB76C4-FA80-407C-8CEA-5CB85419D878}" srcOrd="0" destOrd="0" parTransId="{923BCC16-FB8C-42C0-945D-A8CAA44F4A78}" sibTransId="{80D7164D-DF29-4B5D-AB74-86C2F9E2C4EF}"/>
    <dgm:cxn modelId="{0ED54763-E4A3-4D9A-A76E-17AABFAAC6F9}" type="presParOf" srcId="{177CDDE5-DB6E-4B9D-A3C4-C86EF7D3FC50}" destId="{985202BE-E379-4D86-9DD3-E88004C6D0CA}" srcOrd="0" destOrd="0" presId="urn:microsoft.com/office/officeart/2005/8/layout/vList3"/>
    <dgm:cxn modelId="{A7280191-811E-4CF3-94E1-3ABCC79A5D7E}" type="presParOf" srcId="{985202BE-E379-4D86-9DD3-E88004C6D0CA}" destId="{EBFC6996-6BDB-4219-AC84-C5A33EC5AAD0}" srcOrd="0" destOrd="0" presId="urn:microsoft.com/office/officeart/2005/8/layout/vList3"/>
    <dgm:cxn modelId="{5AF94223-49FD-4C1A-99C3-8A297DFD536A}" type="presParOf" srcId="{985202BE-E379-4D86-9DD3-E88004C6D0CA}" destId="{AECAB159-B282-4B84-9641-28C8E067DF8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6BEA9BE-7438-4D63-8D10-0485E4A6A48C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4DBB76C4-FA80-407C-8CEA-5CB85419D878}">
      <dgm:prSet phldrT="[Текст]" custT="1"/>
      <dgm:spPr>
        <a:solidFill>
          <a:srgbClr val="1F2837"/>
        </a:solidFill>
        <a:ln>
          <a:solidFill>
            <a:srgbClr val="1F2837"/>
          </a:solidFill>
        </a:ln>
      </dgm:spPr>
      <dgm:t>
        <a:bodyPr/>
        <a:lstStyle/>
        <a:p>
          <a:pPr algn="l"/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Объем оперативной памяти: 2 ГБ и более </a:t>
          </a:r>
        </a:p>
      </dgm:t>
    </dgm:pt>
    <dgm:pt modelId="{923BCC16-FB8C-42C0-945D-A8CAA44F4A78}" type="parTrans" cxnId="{28BA7CBE-701D-423B-891F-A0C71121B21C}">
      <dgm:prSet/>
      <dgm:spPr/>
      <dgm:t>
        <a:bodyPr/>
        <a:lstStyle/>
        <a:p>
          <a:endParaRPr lang="ru-RU"/>
        </a:p>
      </dgm:t>
    </dgm:pt>
    <dgm:pt modelId="{80D7164D-DF29-4B5D-AB74-86C2F9E2C4EF}" type="sibTrans" cxnId="{28BA7CBE-701D-423B-891F-A0C71121B21C}">
      <dgm:prSet/>
      <dgm:spPr/>
      <dgm:t>
        <a:bodyPr/>
        <a:lstStyle/>
        <a:p>
          <a:endParaRPr lang="ru-RU"/>
        </a:p>
      </dgm:t>
    </dgm:pt>
    <dgm:pt modelId="{177CDDE5-DB6E-4B9D-A3C4-C86EF7D3FC50}" type="pres">
      <dgm:prSet presAssocID="{D6BEA9BE-7438-4D63-8D10-0485E4A6A48C}" presName="linearFlow" presStyleCnt="0">
        <dgm:presLayoutVars>
          <dgm:dir/>
          <dgm:resizeHandles val="exact"/>
        </dgm:presLayoutVars>
      </dgm:prSet>
      <dgm:spPr/>
    </dgm:pt>
    <dgm:pt modelId="{985202BE-E379-4D86-9DD3-E88004C6D0CA}" type="pres">
      <dgm:prSet presAssocID="{4DBB76C4-FA80-407C-8CEA-5CB85419D878}" presName="composite" presStyleCnt="0"/>
      <dgm:spPr/>
    </dgm:pt>
    <dgm:pt modelId="{EBFC6996-6BDB-4219-AC84-C5A33EC5AAD0}" type="pres">
      <dgm:prSet presAssocID="{4DBB76C4-FA80-407C-8CEA-5CB85419D878}" presName="imgShp" presStyleLbl="fgImgPlace1" presStyleIdx="0" presStyleCnt="1" custLinFactX="-100000" custLinFactNeighborX="-14333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AECAB159-B282-4B84-9641-28C8E067DF82}" type="pres">
      <dgm:prSet presAssocID="{4DBB76C4-FA80-407C-8CEA-5CB85419D878}" presName="txShp" presStyleLbl="node1" presStyleIdx="0" presStyleCnt="1" custScaleX="126747" custLinFactNeighborX="-7689">
        <dgm:presLayoutVars>
          <dgm:bulletEnabled val="1"/>
        </dgm:presLayoutVars>
      </dgm:prSet>
      <dgm:spPr/>
    </dgm:pt>
  </dgm:ptLst>
  <dgm:cxnLst>
    <dgm:cxn modelId="{F4F40164-3314-4CF3-B2BB-C3DED6102AF3}" type="presOf" srcId="{D6BEA9BE-7438-4D63-8D10-0485E4A6A48C}" destId="{177CDDE5-DB6E-4B9D-A3C4-C86EF7D3FC50}" srcOrd="0" destOrd="0" presId="urn:microsoft.com/office/officeart/2005/8/layout/vList3"/>
    <dgm:cxn modelId="{3B6D8245-2E3F-44A4-8140-BB760C0D04A9}" type="presOf" srcId="{4DBB76C4-FA80-407C-8CEA-5CB85419D878}" destId="{AECAB159-B282-4B84-9641-28C8E067DF82}" srcOrd="0" destOrd="0" presId="urn:microsoft.com/office/officeart/2005/8/layout/vList3"/>
    <dgm:cxn modelId="{28BA7CBE-701D-423B-891F-A0C71121B21C}" srcId="{D6BEA9BE-7438-4D63-8D10-0485E4A6A48C}" destId="{4DBB76C4-FA80-407C-8CEA-5CB85419D878}" srcOrd="0" destOrd="0" parTransId="{923BCC16-FB8C-42C0-945D-A8CAA44F4A78}" sibTransId="{80D7164D-DF29-4B5D-AB74-86C2F9E2C4EF}"/>
    <dgm:cxn modelId="{0ED54763-E4A3-4D9A-A76E-17AABFAAC6F9}" type="presParOf" srcId="{177CDDE5-DB6E-4B9D-A3C4-C86EF7D3FC50}" destId="{985202BE-E379-4D86-9DD3-E88004C6D0CA}" srcOrd="0" destOrd="0" presId="urn:microsoft.com/office/officeart/2005/8/layout/vList3"/>
    <dgm:cxn modelId="{A7280191-811E-4CF3-94E1-3ABCC79A5D7E}" type="presParOf" srcId="{985202BE-E379-4D86-9DD3-E88004C6D0CA}" destId="{EBFC6996-6BDB-4219-AC84-C5A33EC5AAD0}" srcOrd="0" destOrd="0" presId="urn:microsoft.com/office/officeart/2005/8/layout/vList3"/>
    <dgm:cxn modelId="{5AF94223-49FD-4C1A-99C3-8A297DFD536A}" type="presParOf" srcId="{985202BE-E379-4D86-9DD3-E88004C6D0CA}" destId="{AECAB159-B282-4B84-9641-28C8E067DF8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6BEA9BE-7438-4D63-8D10-0485E4A6A48C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4DBB76C4-FA80-407C-8CEA-5CB85419D878}">
      <dgm:prSet phldrT="[Текст]" custT="1"/>
      <dgm:spPr>
        <a:solidFill>
          <a:srgbClr val="1F2837"/>
        </a:solidFill>
        <a:ln>
          <a:solidFill>
            <a:srgbClr val="1F2837"/>
          </a:solidFill>
        </a:ln>
      </dgm:spPr>
      <dgm:t>
        <a:bodyPr/>
        <a:lstStyle/>
        <a:p>
          <a:pPr algn="l"/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Минимальное свободное место на жестком диске: 20 МБ и более </a:t>
          </a:r>
        </a:p>
      </dgm:t>
    </dgm:pt>
    <dgm:pt modelId="{923BCC16-FB8C-42C0-945D-A8CAA44F4A78}" type="parTrans" cxnId="{28BA7CBE-701D-423B-891F-A0C71121B21C}">
      <dgm:prSet/>
      <dgm:spPr/>
      <dgm:t>
        <a:bodyPr/>
        <a:lstStyle/>
        <a:p>
          <a:endParaRPr lang="ru-RU"/>
        </a:p>
      </dgm:t>
    </dgm:pt>
    <dgm:pt modelId="{80D7164D-DF29-4B5D-AB74-86C2F9E2C4EF}" type="sibTrans" cxnId="{28BA7CBE-701D-423B-891F-A0C71121B21C}">
      <dgm:prSet/>
      <dgm:spPr/>
      <dgm:t>
        <a:bodyPr/>
        <a:lstStyle/>
        <a:p>
          <a:endParaRPr lang="ru-RU"/>
        </a:p>
      </dgm:t>
    </dgm:pt>
    <dgm:pt modelId="{177CDDE5-DB6E-4B9D-A3C4-C86EF7D3FC50}" type="pres">
      <dgm:prSet presAssocID="{D6BEA9BE-7438-4D63-8D10-0485E4A6A48C}" presName="linearFlow" presStyleCnt="0">
        <dgm:presLayoutVars>
          <dgm:dir/>
          <dgm:resizeHandles val="exact"/>
        </dgm:presLayoutVars>
      </dgm:prSet>
      <dgm:spPr/>
    </dgm:pt>
    <dgm:pt modelId="{985202BE-E379-4D86-9DD3-E88004C6D0CA}" type="pres">
      <dgm:prSet presAssocID="{4DBB76C4-FA80-407C-8CEA-5CB85419D878}" presName="composite" presStyleCnt="0"/>
      <dgm:spPr/>
    </dgm:pt>
    <dgm:pt modelId="{EBFC6996-6BDB-4219-AC84-C5A33EC5AAD0}" type="pres">
      <dgm:prSet presAssocID="{4DBB76C4-FA80-407C-8CEA-5CB85419D878}" presName="imgShp" presStyleLbl="fgImgPlace1" presStyleIdx="0" presStyleCnt="1" custLinFactX="-100000" custLinFactNeighborX="-14333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AECAB159-B282-4B84-9641-28C8E067DF82}" type="pres">
      <dgm:prSet presAssocID="{4DBB76C4-FA80-407C-8CEA-5CB85419D878}" presName="txShp" presStyleLbl="node1" presStyleIdx="0" presStyleCnt="1" custScaleX="126747" custLinFactNeighborX="-7689">
        <dgm:presLayoutVars>
          <dgm:bulletEnabled val="1"/>
        </dgm:presLayoutVars>
      </dgm:prSet>
      <dgm:spPr/>
    </dgm:pt>
  </dgm:ptLst>
  <dgm:cxnLst>
    <dgm:cxn modelId="{F4F40164-3314-4CF3-B2BB-C3DED6102AF3}" type="presOf" srcId="{D6BEA9BE-7438-4D63-8D10-0485E4A6A48C}" destId="{177CDDE5-DB6E-4B9D-A3C4-C86EF7D3FC50}" srcOrd="0" destOrd="0" presId="urn:microsoft.com/office/officeart/2005/8/layout/vList3"/>
    <dgm:cxn modelId="{3B6D8245-2E3F-44A4-8140-BB760C0D04A9}" type="presOf" srcId="{4DBB76C4-FA80-407C-8CEA-5CB85419D878}" destId="{AECAB159-B282-4B84-9641-28C8E067DF82}" srcOrd="0" destOrd="0" presId="urn:microsoft.com/office/officeart/2005/8/layout/vList3"/>
    <dgm:cxn modelId="{28BA7CBE-701D-423B-891F-A0C71121B21C}" srcId="{D6BEA9BE-7438-4D63-8D10-0485E4A6A48C}" destId="{4DBB76C4-FA80-407C-8CEA-5CB85419D878}" srcOrd="0" destOrd="0" parTransId="{923BCC16-FB8C-42C0-945D-A8CAA44F4A78}" sibTransId="{80D7164D-DF29-4B5D-AB74-86C2F9E2C4EF}"/>
    <dgm:cxn modelId="{0ED54763-E4A3-4D9A-A76E-17AABFAAC6F9}" type="presParOf" srcId="{177CDDE5-DB6E-4B9D-A3C4-C86EF7D3FC50}" destId="{985202BE-E379-4D86-9DD3-E88004C6D0CA}" srcOrd="0" destOrd="0" presId="urn:microsoft.com/office/officeart/2005/8/layout/vList3"/>
    <dgm:cxn modelId="{A7280191-811E-4CF3-94E1-3ABCC79A5D7E}" type="presParOf" srcId="{985202BE-E379-4D86-9DD3-E88004C6D0CA}" destId="{EBFC6996-6BDB-4219-AC84-C5A33EC5AAD0}" srcOrd="0" destOrd="0" presId="urn:microsoft.com/office/officeart/2005/8/layout/vList3"/>
    <dgm:cxn modelId="{5AF94223-49FD-4C1A-99C3-8A297DFD536A}" type="presParOf" srcId="{985202BE-E379-4D86-9DD3-E88004C6D0CA}" destId="{AECAB159-B282-4B84-9641-28C8E067DF8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6BEA9BE-7438-4D63-8D10-0485E4A6A48C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4DBB76C4-FA80-407C-8CEA-5CB85419D878}">
      <dgm:prSet phldrT="[Текст]" custT="1"/>
      <dgm:spPr>
        <a:solidFill>
          <a:srgbClr val="1F2837"/>
        </a:solidFill>
        <a:ln>
          <a:solidFill>
            <a:srgbClr val="1F2837"/>
          </a:solidFill>
        </a:ln>
      </dgm:spPr>
      <dgm:t>
        <a:bodyPr/>
        <a:lstStyle/>
        <a:p>
          <a:pPr algn="l"/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Видеоадаптер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Любой с поддержкой 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DirectX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9</a:t>
          </a:r>
        </a:p>
      </dgm:t>
    </dgm:pt>
    <dgm:pt modelId="{923BCC16-FB8C-42C0-945D-A8CAA44F4A78}" type="parTrans" cxnId="{28BA7CBE-701D-423B-891F-A0C71121B21C}">
      <dgm:prSet/>
      <dgm:spPr/>
      <dgm:t>
        <a:bodyPr/>
        <a:lstStyle/>
        <a:p>
          <a:endParaRPr lang="ru-RU"/>
        </a:p>
      </dgm:t>
    </dgm:pt>
    <dgm:pt modelId="{80D7164D-DF29-4B5D-AB74-86C2F9E2C4EF}" type="sibTrans" cxnId="{28BA7CBE-701D-423B-891F-A0C71121B21C}">
      <dgm:prSet/>
      <dgm:spPr/>
      <dgm:t>
        <a:bodyPr/>
        <a:lstStyle/>
        <a:p>
          <a:endParaRPr lang="ru-RU"/>
        </a:p>
      </dgm:t>
    </dgm:pt>
    <dgm:pt modelId="{177CDDE5-DB6E-4B9D-A3C4-C86EF7D3FC50}" type="pres">
      <dgm:prSet presAssocID="{D6BEA9BE-7438-4D63-8D10-0485E4A6A48C}" presName="linearFlow" presStyleCnt="0">
        <dgm:presLayoutVars>
          <dgm:dir/>
          <dgm:resizeHandles val="exact"/>
        </dgm:presLayoutVars>
      </dgm:prSet>
      <dgm:spPr/>
    </dgm:pt>
    <dgm:pt modelId="{985202BE-E379-4D86-9DD3-E88004C6D0CA}" type="pres">
      <dgm:prSet presAssocID="{4DBB76C4-FA80-407C-8CEA-5CB85419D878}" presName="composite" presStyleCnt="0"/>
      <dgm:spPr/>
    </dgm:pt>
    <dgm:pt modelId="{EBFC6996-6BDB-4219-AC84-C5A33EC5AAD0}" type="pres">
      <dgm:prSet presAssocID="{4DBB76C4-FA80-407C-8CEA-5CB85419D878}" presName="imgShp" presStyleLbl="fgImgPlace1" presStyleIdx="0" presStyleCnt="1" custLinFactX="-100000" custLinFactNeighborX="-14333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AECAB159-B282-4B84-9641-28C8E067DF82}" type="pres">
      <dgm:prSet presAssocID="{4DBB76C4-FA80-407C-8CEA-5CB85419D878}" presName="txShp" presStyleLbl="node1" presStyleIdx="0" presStyleCnt="1" custScaleX="126747" custLinFactNeighborX="-7689">
        <dgm:presLayoutVars>
          <dgm:bulletEnabled val="1"/>
        </dgm:presLayoutVars>
      </dgm:prSet>
      <dgm:spPr/>
    </dgm:pt>
  </dgm:ptLst>
  <dgm:cxnLst>
    <dgm:cxn modelId="{F4F40164-3314-4CF3-B2BB-C3DED6102AF3}" type="presOf" srcId="{D6BEA9BE-7438-4D63-8D10-0485E4A6A48C}" destId="{177CDDE5-DB6E-4B9D-A3C4-C86EF7D3FC50}" srcOrd="0" destOrd="0" presId="urn:microsoft.com/office/officeart/2005/8/layout/vList3"/>
    <dgm:cxn modelId="{3B6D8245-2E3F-44A4-8140-BB760C0D04A9}" type="presOf" srcId="{4DBB76C4-FA80-407C-8CEA-5CB85419D878}" destId="{AECAB159-B282-4B84-9641-28C8E067DF82}" srcOrd="0" destOrd="0" presId="urn:microsoft.com/office/officeart/2005/8/layout/vList3"/>
    <dgm:cxn modelId="{28BA7CBE-701D-423B-891F-A0C71121B21C}" srcId="{D6BEA9BE-7438-4D63-8D10-0485E4A6A48C}" destId="{4DBB76C4-FA80-407C-8CEA-5CB85419D878}" srcOrd="0" destOrd="0" parTransId="{923BCC16-FB8C-42C0-945D-A8CAA44F4A78}" sibTransId="{80D7164D-DF29-4B5D-AB74-86C2F9E2C4EF}"/>
    <dgm:cxn modelId="{0ED54763-E4A3-4D9A-A76E-17AABFAAC6F9}" type="presParOf" srcId="{177CDDE5-DB6E-4B9D-A3C4-C86EF7D3FC50}" destId="{985202BE-E379-4D86-9DD3-E88004C6D0CA}" srcOrd="0" destOrd="0" presId="urn:microsoft.com/office/officeart/2005/8/layout/vList3"/>
    <dgm:cxn modelId="{A7280191-811E-4CF3-94E1-3ABCC79A5D7E}" type="presParOf" srcId="{985202BE-E379-4D86-9DD3-E88004C6D0CA}" destId="{EBFC6996-6BDB-4219-AC84-C5A33EC5AAD0}" srcOrd="0" destOrd="0" presId="urn:microsoft.com/office/officeart/2005/8/layout/vList3"/>
    <dgm:cxn modelId="{5AF94223-49FD-4C1A-99C3-8A297DFD536A}" type="presParOf" srcId="{985202BE-E379-4D86-9DD3-E88004C6D0CA}" destId="{AECAB159-B282-4B84-9641-28C8E067DF8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6BEA9BE-7438-4D63-8D10-0485E4A6A48C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4DBB76C4-FA80-407C-8CEA-5CB85419D878}">
      <dgm:prSet phldrT="[Текст]" custT="1"/>
      <dgm:spPr>
        <a:solidFill>
          <a:srgbClr val="1F2837"/>
        </a:solidFill>
        <a:ln>
          <a:solidFill>
            <a:srgbClr val="1F2837"/>
          </a:solidFill>
        </a:ln>
      </dgm:spPr>
      <dgm:t>
        <a:bodyPr/>
        <a:lstStyle/>
        <a:p>
          <a:pPr algn="l"/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Монитор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1280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x7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20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@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60 Гц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и более</a:t>
          </a:r>
        </a:p>
      </dgm:t>
    </dgm:pt>
    <dgm:pt modelId="{923BCC16-FB8C-42C0-945D-A8CAA44F4A78}" type="parTrans" cxnId="{28BA7CBE-701D-423B-891F-A0C71121B21C}">
      <dgm:prSet/>
      <dgm:spPr/>
      <dgm:t>
        <a:bodyPr/>
        <a:lstStyle/>
        <a:p>
          <a:endParaRPr lang="ru-RU"/>
        </a:p>
      </dgm:t>
    </dgm:pt>
    <dgm:pt modelId="{80D7164D-DF29-4B5D-AB74-86C2F9E2C4EF}" type="sibTrans" cxnId="{28BA7CBE-701D-423B-891F-A0C71121B21C}">
      <dgm:prSet/>
      <dgm:spPr/>
      <dgm:t>
        <a:bodyPr/>
        <a:lstStyle/>
        <a:p>
          <a:endParaRPr lang="ru-RU"/>
        </a:p>
      </dgm:t>
    </dgm:pt>
    <dgm:pt modelId="{177CDDE5-DB6E-4B9D-A3C4-C86EF7D3FC50}" type="pres">
      <dgm:prSet presAssocID="{D6BEA9BE-7438-4D63-8D10-0485E4A6A48C}" presName="linearFlow" presStyleCnt="0">
        <dgm:presLayoutVars>
          <dgm:dir/>
          <dgm:resizeHandles val="exact"/>
        </dgm:presLayoutVars>
      </dgm:prSet>
      <dgm:spPr/>
    </dgm:pt>
    <dgm:pt modelId="{985202BE-E379-4D86-9DD3-E88004C6D0CA}" type="pres">
      <dgm:prSet presAssocID="{4DBB76C4-FA80-407C-8CEA-5CB85419D878}" presName="composite" presStyleCnt="0"/>
      <dgm:spPr/>
    </dgm:pt>
    <dgm:pt modelId="{EBFC6996-6BDB-4219-AC84-C5A33EC5AAD0}" type="pres">
      <dgm:prSet presAssocID="{4DBB76C4-FA80-407C-8CEA-5CB85419D878}" presName="imgShp" presStyleLbl="fgImgPlace1" presStyleIdx="0" presStyleCnt="1" custLinFactX="-100000" custLinFactNeighborX="-14333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ECAB159-B282-4B84-9641-28C8E067DF82}" type="pres">
      <dgm:prSet presAssocID="{4DBB76C4-FA80-407C-8CEA-5CB85419D878}" presName="txShp" presStyleLbl="node1" presStyleIdx="0" presStyleCnt="1" custScaleX="126747" custLinFactNeighborX="-7689">
        <dgm:presLayoutVars>
          <dgm:bulletEnabled val="1"/>
        </dgm:presLayoutVars>
      </dgm:prSet>
      <dgm:spPr/>
    </dgm:pt>
  </dgm:ptLst>
  <dgm:cxnLst>
    <dgm:cxn modelId="{F4F40164-3314-4CF3-B2BB-C3DED6102AF3}" type="presOf" srcId="{D6BEA9BE-7438-4D63-8D10-0485E4A6A48C}" destId="{177CDDE5-DB6E-4B9D-A3C4-C86EF7D3FC50}" srcOrd="0" destOrd="0" presId="urn:microsoft.com/office/officeart/2005/8/layout/vList3"/>
    <dgm:cxn modelId="{3B6D8245-2E3F-44A4-8140-BB760C0D04A9}" type="presOf" srcId="{4DBB76C4-FA80-407C-8CEA-5CB85419D878}" destId="{AECAB159-B282-4B84-9641-28C8E067DF82}" srcOrd="0" destOrd="0" presId="urn:microsoft.com/office/officeart/2005/8/layout/vList3"/>
    <dgm:cxn modelId="{28BA7CBE-701D-423B-891F-A0C71121B21C}" srcId="{D6BEA9BE-7438-4D63-8D10-0485E4A6A48C}" destId="{4DBB76C4-FA80-407C-8CEA-5CB85419D878}" srcOrd="0" destOrd="0" parTransId="{923BCC16-FB8C-42C0-945D-A8CAA44F4A78}" sibTransId="{80D7164D-DF29-4B5D-AB74-86C2F9E2C4EF}"/>
    <dgm:cxn modelId="{0ED54763-E4A3-4D9A-A76E-17AABFAAC6F9}" type="presParOf" srcId="{177CDDE5-DB6E-4B9D-A3C4-C86EF7D3FC50}" destId="{985202BE-E379-4D86-9DD3-E88004C6D0CA}" srcOrd="0" destOrd="0" presId="urn:microsoft.com/office/officeart/2005/8/layout/vList3"/>
    <dgm:cxn modelId="{A7280191-811E-4CF3-94E1-3ABCC79A5D7E}" type="presParOf" srcId="{985202BE-E379-4D86-9DD3-E88004C6D0CA}" destId="{EBFC6996-6BDB-4219-AC84-C5A33EC5AAD0}" srcOrd="0" destOrd="0" presId="urn:microsoft.com/office/officeart/2005/8/layout/vList3"/>
    <dgm:cxn modelId="{5AF94223-49FD-4C1A-99C3-8A297DFD536A}" type="presParOf" srcId="{985202BE-E379-4D86-9DD3-E88004C6D0CA}" destId="{AECAB159-B282-4B84-9641-28C8E067DF8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6BEA9BE-7438-4D63-8D10-0485E4A6A48C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4DBB76C4-FA80-407C-8CEA-5CB85419D878}">
      <dgm:prSet phldrT="[Текст]" custT="1"/>
      <dgm:spPr>
        <a:solidFill>
          <a:srgbClr val="1F2837"/>
        </a:solidFill>
        <a:ln>
          <a:solidFill>
            <a:srgbClr val="1F2837"/>
          </a:solidFill>
        </a:ln>
      </dgm:spPr>
      <dgm:t>
        <a:bodyPr/>
        <a:lstStyle/>
        <a:p>
          <a:pPr algn="l"/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Периферия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клавиатура и мышь</a:t>
          </a:r>
        </a:p>
      </dgm:t>
    </dgm:pt>
    <dgm:pt modelId="{923BCC16-FB8C-42C0-945D-A8CAA44F4A78}" type="parTrans" cxnId="{28BA7CBE-701D-423B-891F-A0C71121B21C}">
      <dgm:prSet/>
      <dgm:spPr/>
      <dgm:t>
        <a:bodyPr/>
        <a:lstStyle/>
        <a:p>
          <a:endParaRPr lang="ru-RU"/>
        </a:p>
      </dgm:t>
    </dgm:pt>
    <dgm:pt modelId="{80D7164D-DF29-4B5D-AB74-86C2F9E2C4EF}" type="sibTrans" cxnId="{28BA7CBE-701D-423B-891F-A0C71121B21C}">
      <dgm:prSet/>
      <dgm:spPr/>
      <dgm:t>
        <a:bodyPr/>
        <a:lstStyle/>
        <a:p>
          <a:endParaRPr lang="ru-RU"/>
        </a:p>
      </dgm:t>
    </dgm:pt>
    <dgm:pt modelId="{177CDDE5-DB6E-4B9D-A3C4-C86EF7D3FC50}" type="pres">
      <dgm:prSet presAssocID="{D6BEA9BE-7438-4D63-8D10-0485E4A6A48C}" presName="linearFlow" presStyleCnt="0">
        <dgm:presLayoutVars>
          <dgm:dir/>
          <dgm:resizeHandles val="exact"/>
        </dgm:presLayoutVars>
      </dgm:prSet>
      <dgm:spPr/>
    </dgm:pt>
    <dgm:pt modelId="{985202BE-E379-4D86-9DD3-E88004C6D0CA}" type="pres">
      <dgm:prSet presAssocID="{4DBB76C4-FA80-407C-8CEA-5CB85419D878}" presName="composite" presStyleCnt="0"/>
      <dgm:spPr/>
    </dgm:pt>
    <dgm:pt modelId="{EBFC6996-6BDB-4219-AC84-C5A33EC5AAD0}" type="pres">
      <dgm:prSet presAssocID="{4DBB76C4-FA80-407C-8CEA-5CB85419D878}" presName="imgShp" presStyleLbl="fgImgPlace1" presStyleIdx="0" presStyleCnt="1" custLinFactX="-100000" custLinFactNeighborX="-14333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AECAB159-B282-4B84-9641-28C8E067DF82}" type="pres">
      <dgm:prSet presAssocID="{4DBB76C4-FA80-407C-8CEA-5CB85419D878}" presName="txShp" presStyleLbl="node1" presStyleIdx="0" presStyleCnt="1" custScaleX="126747" custLinFactNeighborX="-7689">
        <dgm:presLayoutVars>
          <dgm:bulletEnabled val="1"/>
        </dgm:presLayoutVars>
      </dgm:prSet>
      <dgm:spPr/>
    </dgm:pt>
  </dgm:ptLst>
  <dgm:cxnLst>
    <dgm:cxn modelId="{F4F40164-3314-4CF3-B2BB-C3DED6102AF3}" type="presOf" srcId="{D6BEA9BE-7438-4D63-8D10-0485E4A6A48C}" destId="{177CDDE5-DB6E-4B9D-A3C4-C86EF7D3FC50}" srcOrd="0" destOrd="0" presId="urn:microsoft.com/office/officeart/2005/8/layout/vList3"/>
    <dgm:cxn modelId="{3B6D8245-2E3F-44A4-8140-BB760C0D04A9}" type="presOf" srcId="{4DBB76C4-FA80-407C-8CEA-5CB85419D878}" destId="{AECAB159-B282-4B84-9641-28C8E067DF82}" srcOrd="0" destOrd="0" presId="urn:microsoft.com/office/officeart/2005/8/layout/vList3"/>
    <dgm:cxn modelId="{28BA7CBE-701D-423B-891F-A0C71121B21C}" srcId="{D6BEA9BE-7438-4D63-8D10-0485E4A6A48C}" destId="{4DBB76C4-FA80-407C-8CEA-5CB85419D878}" srcOrd="0" destOrd="0" parTransId="{923BCC16-FB8C-42C0-945D-A8CAA44F4A78}" sibTransId="{80D7164D-DF29-4B5D-AB74-86C2F9E2C4EF}"/>
    <dgm:cxn modelId="{0ED54763-E4A3-4D9A-A76E-17AABFAAC6F9}" type="presParOf" srcId="{177CDDE5-DB6E-4B9D-A3C4-C86EF7D3FC50}" destId="{985202BE-E379-4D86-9DD3-E88004C6D0CA}" srcOrd="0" destOrd="0" presId="urn:microsoft.com/office/officeart/2005/8/layout/vList3"/>
    <dgm:cxn modelId="{A7280191-811E-4CF3-94E1-3ABCC79A5D7E}" type="presParOf" srcId="{985202BE-E379-4D86-9DD3-E88004C6D0CA}" destId="{EBFC6996-6BDB-4219-AC84-C5A33EC5AAD0}" srcOrd="0" destOrd="0" presId="urn:microsoft.com/office/officeart/2005/8/layout/vList3"/>
    <dgm:cxn modelId="{5AF94223-49FD-4C1A-99C3-8A297DFD536A}" type="presParOf" srcId="{985202BE-E379-4D86-9DD3-E88004C6D0CA}" destId="{AECAB159-B282-4B84-9641-28C8E067DF8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7872C1-2E20-4E0A-8EEF-3325F15EE0F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A3AB33B-A7F7-4921-BDBB-D33FAA8EE669}">
      <dgm:prSet phldrT="[Текст]" custT="1"/>
      <dgm:spPr>
        <a:solidFill>
          <a:srgbClr val="1F2837"/>
        </a:solidFill>
        <a:ln w="19050">
          <a:solidFill>
            <a:srgbClr val="1F2837"/>
          </a:solidFill>
        </a:ln>
      </dgm:spPr>
      <dgm:t>
        <a:bodyPr/>
        <a:lstStyle/>
        <a:p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</a:p>
      </dgm:t>
    </dgm:pt>
    <dgm:pt modelId="{FCE2954D-0637-48CB-990A-6BC1DCA38FD5}" type="par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40D64D-1FFE-400F-B7D9-507CB65C0787}" type="sib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0F44BF-76A7-4D9D-9DD1-5B455A3D4B8C}">
      <dgm:prSet phldrT="[Текст]" custT="1"/>
      <dgm:spPr>
        <a:ln w="19050">
          <a:solidFill>
            <a:srgbClr val="1F2837"/>
          </a:solidFill>
        </a:ln>
      </dgm:spPr>
      <dgm:t>
        <a:bodyPr/>
        <a:lstStyle/>
        <a:p>
          <a:pPr marL="0" indent="0">
            <a:lnSpc>
              <a:spcPct val="100000"/>
            </a:lnSpc>
            <a:buNone/>
          </a:pP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Выбрать инструментальные программные средства для разработки программного продукта и определить системные требования</a:t>
          </a:r>
        </a:p>
      </dgm:t>
    </dgm:pt>
    <dgm:pt modelId="{17BC879D-6089-4675-976D-671A6B357813}" type="par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3B5602-6247-4302-9D37-ACC46D4A2060}" type="sib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596757-5406-461A-869B-805D08491584}" type="pres">
      <dgm:prSet presAssocID="{9D7872C1-2E20-4E0A-8EEF-3325F15EE0F2}" presName="linearFlow" presStyleCnt="0">
        <dgm:presLayoutVars>
          <dgm:dir/>
          <dgm:animLvl val="lvl"/>
          <dgm:resizeHandles val="exact"/>
        </dgm:presLayoutVars>
      </dgm:prSet>
      <dgm:spPr/>
    </dgm:pt>
    <dgm:pt modelId="{F032A0CA-0AF0-4583-A59C-9BA9739C4C31}" type="pres">
      <dgm:prSet presAssocID="{2A3AB33B-A7F7-4921-BDBB-D33FAA8EE669}" presName="composite" presStyleCnt="0"/>
      <dgm:spPr/>
    </dgm:pt>
    <dgm:pt modelId="{DC01A9D4-C246-47BD-9776-F3F328B37427}" type="pres">
      <dgm:prSet presAssocID="{2A3AB33B-A7F7-4921-BDBB-D33FAA8EE669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F1D900A7-A512-43A5-B6BC-BB3BB8D2F9E1}" type="pres">
      <dgm:prSet presAssocID="{2A3AB33B-A7F7-4921-BDBB-D33FAA8EE669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D878A760-FD3A-4E11-9161-9F30BC34DFFA}" type="presOf" srcId="{9D7872C1-2E20-4E0A-8EEF-3325F15EE0F2}" destId="{93596757-5406-461A-869B-805D08491584}" srcOrd="0" destOrd="0" presId="urn:microsoft.com/office/officeart/2005/8/layout/chevron2"/>
    <dgm:cxn modelId="{3A469484-30ED-4F5B-A597-D4EDE5320C88}" srcId="{2A3AB33B-A7F7-4921-BDBB-D33FAA8EE669}" destId="{A00F44BF-76A7-4D9D-9DD1-5B455A3D4B8C}" srcOrd="0" destOrd="0" parTransId="{17BC879D-6089-4675-976D-671A6B357813}" sibTransId="{923B5602-6247-4302-9D37-ACC46D4A2060}"/>
    <dgm:cxn modelId="{99BECD86-92B0-4530-BFD9-541C55377391}" type="presOf" srcId="{2A3AB33B-A7F7-4921-BDBB-D33FAA8EE669}" destId="{DC01A9D4-C246-47BD-9776-F3F328B37427}" srcOrd="0" destOrd="0" presId="urn:microsoft.com/office/officeart/2005/8/layout/chevron2"/>
    <dgm:cxn modelId="{FD689D8C-7256-4CA0-8233-0DFCFEC05196}" type="presOf" srcId="{A00F44BF-76A7-4D9D-9DD1-5B455A3D4B8C}" destId="{F1D900A7-A512-43A5-B6BC-BB3BB8D2F9E1}" srcOrd="0" destOrd="0" presId="urn:microsoft.com/office/officeart/2005/8/layout/chevron2"/>
    <dgm:cxn modelId="{923337C2-EA64-4863-93E3-63777191C956}" srcId="{9D7872C1-2E20-4E0A-8EEF-3325F15EE0F2}" destId="{2A3AB33B-A7F7-4921-BDBB-D33FAA8EE669}" srcOrd="0" destOrd="0" parTransId="{FCE2954D-0637-48CB-990A-6BC1DCA38FD5}" sibTransId="{9940D64D-1FFE-400F-B7D9-507CB65C0787}"/>
    <dgm:cxn modelId="{56319B36-0BC1-43B5-AAFA-67C232353B17}" type="presParOf" srcId="{93596757-5406-461A-869B-805D08491584}" destId="{F032A0CA-0AF0-4583-A59C-9BA9739C4C31}" srcOrd="0" destOrd="0" presId="urn:microsoft.com/office/officeart/2005/8/layout/chevron2"/>
    <dgm:cxn modelId="{BF7EE7F5-897B-430B-BAA9-33CB117B9394}" type="presParOf" srcId="{F032A0CA-0AF0-4583-A59C-9BA9739C4C31}" destId="{DC01A9D4-C246-47BD-9776-F3F328B37427}" srcOrd="0" destOrd="0" presId="urn:microsoft.com/office/officeart/2005/8/layout/chevron2"/>
    <dgm:cxn modelId="{EBF392D5-EAAC-452E-AB0F-67CCB2965228}" type="presParOf" srcId="{F032A0CA-0AF0-4583-A59C-9BA9739C4C31}" destId="{F1D900A7-A512-43A5-B6BC-BB3BB8D2F9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7872C1-2E20-4E0A-8EEF-3325F15EE0F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A3AB33B-A7F7-4921-BDBB-D33FAA8EE669}">
      <dgm:prSet phldrT="[Текст]" custT="1"/>
      <dgm:spPr>
        <a:solidFill>
          <a:srgbClr val="1F2837"/>
        </a:solidFill>
        <a:ln w="19050">
          <a:solidFill>
            <a:srgbClr val="1F2837"/>
          </a:solidFill>
        </a:ln>
      </dgm:spPr>
      <dgm:t>
        <a:bodyPr/>
        <a:lstStyle/>
        <a:p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</a:p>
      </dgm:t>
    </dgm:pt>
    <dgm:pt modelId="{FCE2954D-0637-48CB-990A-6BC1DCA38FD5}" type="par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40D64D-1FFE-400F-B7D9-507CB65C0787}" type="sib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0F44BF-76A7-4D9D-9DD1-5B455A3D4B8C}">
      <dgm:prSet phldrT="[Текст]" custT="1"/>
      <dgm:spPr>
        <a:ln w="19050">
          <a:solidFill>
            <a:srgbClr val="1F2837"/>
          </a:solidFill>
        </a:ln>
      </dgm:spPr>
      <dgm:t>
        <a:bodyPr/>
        <a:lstStyle/>
        <a:p>
          <a:pPr marL="0" indent="0">
            <a:lnSpc>
              <a:spcPct val="100000"/>
            </a:lnSpc>
            <a:buNone/>
          </a:pP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Спроектировать структуру программного продукта, создать программный продукт и протестировать его</a:t>
          </a:r>
        </a:p>
      </dgm:t>
    </dgm:pt>
    <dgm:pt modelId="{17BC879D-6089-4675-976D-671A6B357813}" type="par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3B5602-6247-4302-9D37-ACC46D4A2060}" type="sib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596757-5406-461A-869B-805D08491584}" type="pres">
      <dgm:prSet presAssocID="{9D7872C1-2E20-4E0A-8EEF-3325F15EE0F2}" presName="linearFlow" presStyleCnt="0">
        <dgm:presLayoutVars>
          <dgm:dir/>
          <dgm:animLvl val="lvl"/>
          <dgm:resizeHandles val="exact"/>
        </dgm:presLayoutVars>
      </dgm:prSet>
      <dgm:spPr/>
    </dgm:pt>
    <dgm:pt modelId="{F032A0CA-0AF0-4583-A59C-9BA9739C4C31}" type="pres">
      <dgm:prSet presAssocID="{2A3AB33B-A7F7-4921-BDBB-D33FAA8EE669}" presName="composite" presStyleCnt="0"/>
      <dgm:spPr/>
    </dgm:pt>
    <dgm:pt modelId="{DC01A9D4-C246-47BD-9776-F3F328B37427}" type="pres">
      <dgm:prSet presAssocID="{2A3AB33B-A7F7-4921-BDBB-D33FAA8EE669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F1D900A7-A512-43A5-B6BC-BB3BB8D2F9E1}" type="pres">
      <dgm:prSet presAssocID="{2A3AB33B-A7F7-4921-BDBB-D33FAA8EE669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D878A760-FD3A-4E11-9161-9F30BC34DFFA}" type="presOf" srcId="{9D7872C1-2E20-4E0A-8EEF-3325F15EE0F2}" destId="{93596757-5406-461A-869B-805D08491584}" srcOrd="0" destOrd="0" presId="urn:microsoft.com/office/officeart/2005/8/layout/chevron2"/>
    <dgm:cxn modelId="{3A469484-30ED-4F5B-A597-D4EDE5320C88}" srcId="{2A3AB33B-A7F7-4921-BDBB-D33FAA8EE669}" destId="{A00F44BF-76A7-4D9D-9DD1-5B455A3D4B8C}" srcOrd="0" destOrd="0" parTransId="{17BC879D-6089-4675-976D-671A6B357813}" sibTransId="{923B5602-6247-4302-9D37-ACC46D4A2060}"/>
    <dgm:cxn modelId="{99BECD86-92B0-4530-BFD9-541C55377391}" type="presOf" srcId="{2A3AB33B-A7F7-4921-BDBB-D33FAA8EE669}" destId="{DC01A9D4-C246-47BD-9776-F3F328B37427}" srcOrd="0" destOrd="0" presId="urn:microsoft.com/office/officeart/2005/8/layout/chevron2"/>
    <dgm:cxn modelId="{FD689D8C-7256-4CA0-8233-0DFCFEC05196}" type="presOf" srcId="{A00F44BF-76A7-4D9D-9DD1-5B455A3D4B8C}" destId="{F1D900A7-A512-43A5-B6BC-BB3BB8D2F9E1}" srcOrd="0" destOrd="0" presId="urn:microsoft.com/office/officeart/2005/8/layout/chevron2"/>
    <dgm:cxn modelId="{923337C2-EA64-4863-93E3-63777191C956}" srcId="{9D7872C1-2E20-4E0A-8EEF-3325F15EE0F2}" destId="{2A3AB33B-A7F7-4921-BDBB-D33FAA8EE669}" srcOrd="0" destOrd="0" parTransId="{FCE2954D-0637-48CB-990A-6BC1DCA38FD5}" sibTransId="{9940D64D-1FFE-400F-B7D9-507CB65C0787}"/>
    <dgm:cxn modelId="{56319B36-0BC1-43B5-AAFA-67C232353B17}" type="presParOf" srcId="{93596757-5406-461A-869B-805D08491584}" destId="{F032A0CA-0AF0-4583-A59C-9BA9739C4C31}" srcOrd="0" destOrd="0" presId="urn:microsoft.com/office/officeart/2005/8/layout/chevron2"/>
    <dgm:cxn modelId="{BF7EE7F5-897B-430B-BAA9-33CB117B9394}" type="presParOf" srcId="{F032A0CA-0AF0-4583-A59C-9BA9739C4C31}" destId="{DC01A9D4-C246-47BD-9776-F3F328B37427}" srcOrd="0" destOrd="0" presId="urn:microsoft.com/office/officeart/2005/8/layout/chevron2"/>
    <dgm:cxn modelId="{EBF392D5-EAAC-452E-AB0F-67CCB2965228}" type="presParOf" srcId="{F032A0CA-0AF0-4583-A59C-9BA9739C4C31}" destId="{F1D900A7-A512-43A5-B6BC-BB3BB8D2F9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D7872C1-2E20-4E0A-8EEF-3325F15EE0F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A3AB33B-A7F7-4921-BDBB-D33FAA8EE669}">
      <dgm:prSet phldrT="[Текст]" custT="1"/>
      <dgm:spPr>
        <a:solidFill>
          <a:srgbClr val="1F2837"/>
        </a:solidFill>
        <a:ln w="19050">
          <a:solidFill>
            <a:srgbClr val="1F2837"/>
          </a:solidFill>
        </a:ln>
      </dgm:spPr>
      <dgm:t>
        <a:bodyPr/>
        <a:lstStyle/>
        <a:p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</a:p>
      </dgm:t>
    </dgm:pt>
    <dgm:pt modelId="{FCE2954D-0637-48CB-990A-6BC1DCA38FD5}" type="par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40D64D-1FFE-400F-B7D9-507CB65C0787}" type="sib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0F44BF-76A7-4D9D-9DD1-5B455A3D4B8C}">
      <dgm:prSet phldrT="[Текст]" custT="1"/>
      <dgm:spPr>
        <a:ln w="19050">
          <a:solidFill>
            <a:srgbClr val="1F2837"/>
          </a:solidFill>
        </a:ln>
      </dgm:spPr>
      <dgm:t>
        <a:bodyPr/>
        <a:lstStyle/>
        <a:p>
          <a:pPr marL="0" indent="0">
            <a:lnSpc>
              <a:spcPct val="100000"/>
            </a:lnSpc>
            <a:buNone/>
          </a:pP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Рассчитать затраты и цену на реализацию программного продукта</a:t>
          </a:r>
        </a:p>
      </dgm:t>
    </dgm:pt>
    <dgm:pt modelId="{17BC879D-6089-4675-976D-671A6B357813}" type="par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3B5602-6247-4302-9D37-ACC46D4A2060}" type="sib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596757-5406-461A-869B-805D08491584}" type="pres">
      <dgm:prSet presAssocID="{9D7872C1-2E20-4E0A-8EEF-3325F15EE0F2}" presName="linearFlow" presStyleCnt="0">
        <dgm:presLayoutVars>
          <dgm:dir/>
          <dgm:animLvl val="lvl"/>
          <dgm:resizeHandles val="exact"/>
        </dgm:presLayoutVars>
      </dgm:prSet>
      <dgm:spPr/>
    </dgm:pt>
    <dgm:pt modelId="{F032A0CA-0AF0-4583-A59C-9BA9739C4C31}" type="pres">
      <dgm:prSet presAssocID="{2A3AB33B-A7F7-4921-BDBB-D33FAA8EE669}" presName="composite" presStyleCnt="0"/>
      <dgm:spPr/>
    </dgm:pt>
    <dgm:pt modelId="{DC01A9D4-C246-47BD-9776-F3F328B37427}" type="pres">
      <dgm:prSet presAssocID="{2A3AB33B-A7F7-4921-BDBB-D33FAA8EE669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F1D900A7-A512-43A5-B6BC-BB3BB8D2F9E1}" type="pres">
      <dgm:prSet presAssocID="{2A3AB33B-A7F7-4921-BDBB-D33FAA8EE669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D878A760-FD3A-4E11-9161-9F30BC34DFFA}" type="presOf" srcId="{9D7872C1-2E20-4E0A-8EEF-3325F15EE0F2}" destId="{93596757-5406-461A-869B-805D08491584}" srcOrd="0" destOrd="0" presId="urn:microsoft.com/office/officeart/2005/8/layout/chevron2"/>
    <dgm:cxn modelId="{3A469484-30ED-4F5B-A597-D4EDE5320C88}" srcId="{2A3AB33B-A7F7-4921-BDBB-D33FAA8EE669}" destId="{A00F44BF-76A7-4D9D-9DD1-5B455A3D4B8C}" srcOrd="0" destOrd="0" parTransId="{17BC879D-6089-4675-976D-671A6B357813}" sibTransId="{923B5602-6247-4302-9D37-ACC46D4A2060}"/>
    <dgm:cxn modelId="{99BECD86-92B0-4530-BFD9-541C55377391}" type="presOf" srcId="{2A3AB33B-A7F7-4921-BDBB-D33FAA8EE669}" destId="{DC01A9D4-C246-47BD-9776-F3F328B37427}" srcOrd="0" destOrd="0" presId="urn:microsoft.com/office/officeart/2005/8/layout/chevron2"/>
    <dgm:cxn modelId="{FD689D8C-7256-4CA0-8233-0DFCFEC05196}" type="presOf" srcId="{A00F44BF-76A7-4D9D-9DD1-5B455A3D4B8C}" destId="{F1D900A7-A512-43A5-B6BC-BB3BB8D2F9E1}" srcOrd="0" destOrd="0" presId="urn:microsoft.com/office/officeart/2005/8/layout/chevron2"/>
    <dgm:cxn modelId="{923337C2-EA64-4863-93E3-63777191C956}" srcId="{9D7872C1-2E20-4E0A-8EEF-3325F15EE0F2}" destId="{2A3AB33B-A7F7-4921-BDBB-D33FAA8EE669}" srcOrd="0" destOrd="0" parTransId="{FCE2954D-0637-48CB-990A-6BC1DCA38FD5}" sibTransId="{9940D64D-1FFE-400F-B7D9-507CB65C0787}"/>
    <dgm:cxn modelId="{56319B36-0BC1-43B5-AAFA-67C232353B17}" type="presParOf" srcId="{93596757-5406-461A-869B-805D08491584}" destId="{F032A0CA-0AF0-4583-A59C-9BA9739C4C31}" srcOrd="0" destOrd="0" presId="urn:microsoft.com/office/officeart/2005/8/layout/chevron2"/>
    <dgm:cxn modelId="{BF7EE7F5-897B-430B-BAA9-33CB117B9394}" type="presParOf" srcId="{F032A0CA-0AF0-4583-A59C-9BA9739C4C31}" destId="{DC01A9D4-C246-47BD-9776-F3F328B37427}" srcOrd="0" destOrd="0" presId="urn:microsoft.com/office/officeart/2005/8/layout/chevron2"/>
    <dgm:cxn modelId="{EBF392D5-EAAC-452E-AB0F-67CCB2965228}" type="presParOf" srcId="{F032A0CA-0AF0-4583-A59C-9BA9739C4C31}" destId="{F1D900A7-A512-43A5-B6BC-BB3BB8D2F9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D7872C1-2E20-4E0A-8EEF-3325F15EE0F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A3AB33B-A7F7-4921-BDBB-D33FAA8EE669}">
      <dgm:prSet phldrT="[Текст]" custT="1"/>
      <dgm:spPr>
        <a:solidFill>
          <a:srgbClr val="1F2837"/>
        </a:solidFill>
        <a:ln w="19050">
          <a:solidFill>
            <a:srgbClr val="1F2837"/>
          </a:solidFill>
        </a:ln>
      </dgm:spPr>
      <dgm:t>
        <a:bodyPr/>
        <a:lstStyle/>
        <a:p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5</a:t>
          </a:r>
        </a:p>
      </dgm:t>
    </dgm:pt>
    <dgm:pt modelId="{FCE2954D-0637-48CB-990A-6BC1DCA38FD5}" type="par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40D64D-1FFE-400F-B7D9-507CB65C0787}" type="sib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0F44BF-76A7-4D9D-9DD1-5B455A3D4B8C}">
      <dgm:prSet phldrT="[Текст]" custT="1"/>
      <dgm:spPr>
        <a:ln w="19050">
          <a:solidFill>
            <a:srgbClr val="1F2837"/>
          </a:solidFill>
        </a:ln>
      </dgm:spPr>
      <dgm:t>
        <a:bodyPr/>
        <a:lstStyle/>
        <a:p>
          <a:pPr marL="0" indent="0">
            <a:lnSpc>
              <a:spcPct val="100000"/>
            </a:lnSpc>
            <a:buNone/>
          </a:pP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Разработать программную документацию</a:t>
          </a:r>
        </a:p>
      </dgm:t>
    </dgm:pt>
    <dgm:pt modelId="{17BC879D-6089-4675-976D-671A6B357813}" type="par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3B5602-6247-4302-9D37-ACC46D4A2060}" type="sib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596757-5406-461A-869B-805D08491584}" type="pres">
      <dgm:prSet presAssocID="{9D7872C1-2E20-4E0A-8EEF-3325F15EE0F2}" presName="linearFlow" presStyleCnt="0">
        <dgm:presLayoutVars>
          <dgm:dir/>
          <dgm:animLvl val="lvl"/>
          <dgm:resizeHandles val="exact"/>
        </dgm:presLayoutVars>
      </dgm:prSet>
      <dgm:spPr/>
    </dgm:pt>
    <dgm:pt modelId="{F032A0CA-0AF0-4583-A59C-9BA9739C4C31}" type="pres">
      <dgm:prSet presAssocID="{2A3AB33B-A7F7-4921-BDBB-D33FAA8EE669}" presName="composite" presStyleCnt="0"/>
      <dgm:spPr/>
    </dgm:pt>
    <dgm:pt modelId="{DC01A9D4-C246-47BD-9776-F3F328B37427}" type="pres">
      <dgm:prSet presAssocID="{2A3AB33B-A7F7-4921-BDBB-D33FAA8EE669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F1D900A7-A512-43A5-B6BC-BB3BB8D2F9E1}" type="pres">
      <dgm:prSet presAssocID="{2A3AB33B-A7F7-4921-BDBB-D33FAA8EE669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D878A760-FD3A-4E11-9161-9F30BC34DFFA}" type="presOf" srcId="{9D7872C1-2E20-4E0A-8EEF-3325F15EE0F2}" destId="{93596757-5406-461A-869B-805D08491584}" srcOrd="0" destOrd="0" presId="urn:microsoft.com/office/officeart/2005/8/layout/chevron2"/>
    <dgm:cxn modelId="{3A469484-30ED-4F5B-A597-D4EDE5320C88}" srcId="{2A3AB33B-A7F7-4921-BDBB-D33FAA8EE669}" destId="{A00F44BF-76A7-4D9D-9DD1-5B455A3D4B8C}" srcOrd="0" destOrd="0" parTransId="{17BC879D-6089-4675-976D-671A6B357813}" sibTransId="{923B5602-6247-4302-9D37-ACC46D4A2060}"/>
    <dgm:cxn modelId="{99BECD86-92B0-4530-BFD9-541C55377391}" type="presOf" srcId="{2A3AB33B-A7F7-4921-BDBB-D33FAA8EE669}" destId="{DC01A9D4-C246-47BD-9776-F3F328B37427}" srcOrd="0" destOrd="0" presId="urn:microsoft.com/office/officeart/2005/8/layout/chevron2"/>
    <dgm:cxn modelId="{FD689D8C-7256-4CA0-8233-0DFCFEC05196}" type="presOf" srcId="{A00F44BF-76A7-4D9D-9DD1-5B455A3D4B8C}" destId="{F1D900A7-A512-43A5-B6BC-BB3BB8D2F9E1}" srcOrd="0" destOrd="0" presId="urn:microsoft.com/office/officeart/2005/8/layout/chevron2"/>
    <dgm:cxn modelId="{923337C2-EA64-4863-93E3-63777191C956}" srcId="{9D7872C1-2E20-4E0A-8EEF-3325F15EE0F2}" destId="{2A3AB33B-A7F7-4921-BDBB-D33FAA8EE669}" srcOrd="0" destOrd="0" parTransId="{FCE2954D-0637-48CB-990A-6BC1DCA38FD5}" sibTransId="{9940D64D-1FFE-400F-B7D9-507CB65C0787}"/>
    <dgm:cxn modelId="{56319B36-0BC1-43B5-AAFA-67C232353B17}" type="presParOf" srcId="{93596757-5406-461A-869B-805D08491584}" destId="{F032A0CA-0AF0-4583-A59C-9BA9739C4C31}" srcOrd="0" destOrd="0" presId="urn:microsoft.com/office/officeart/2005/8/layout/chevron2"/>
    <dgm:cxn modelId="{BF7EE7F5-897B-430B-BAA9-33CB117B9394}" type="presParOf" srcId="{F032A0CA-0AF0-4583-A59C-9BA9739C4C31}" destId="{DC01A9D4-C246-47BD-9776-F3F328B37427}" srcOrd="0" destOrd="0" presId="urn:microsoft.com/office/officeart/2005/8/layout/chevron2"/>
    <dgm:cxn modelId="{EBF392D5-EAAC-452E-AB0F-67CCB2965228}" type="presParOf" srcId="{F032A0CA-0AF0-4583-A59C-9BA9739C4C31}" destId="{F1D900A7-A512-43A5-B6BC-BB3BB8D2F9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D7872C1-2E20-4E0A-8EEF-3325F15EE0F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A3AB33B-A7F7-4921-BDBB-D33FAA8EE669}">
      <dgm:prSet phldrT="[Текст]" custT="1"/>
      <dgm:spPr>
        <a:solidFill>
          <a:srgbClr val="1F2837"/>
        </a:solidFill>
        <a:ln w="19050">
          <a:solidFill>
            <a:srgbClr val="1F2837"/>
          </a:solidFill>
        </a:ln>
      </dgm:spPr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E2954D-0637-48CB-990A-6BC1DCA38FD5}" type="par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40D64D-1FFE-400F-B7D9-507CB65C0787}" type="sib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0F44BF-76A7-4D9D-9DD1-5B455A3D4B8C}">
      <dgm:prSet phldrT="[Текст]" custT="1"/>
      <dgm:spPr>
        <a:ln w="19050">
          <a:solidFill>
            <a:srgbClr val="1F2837"/>
          </a:solidFill>
        </a:ln>
      </dgm:spPr>
      <dgm:t>
        <a:bodyPr/>
        <a:lstStyle/>
        <a:p>
          <a:pPr marL="0">
            <a:lnSpc>
              <a:spcPct val="100000"/>
            </a:lnSpc>
            <a:spcAft>
              <a:spcPts val="0"/>
            </a:spcAft>
            <a:buNone/>
          </a:pP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Простой и понятный интерфейс</a:t>
          </a:r>
        </a:p>
      </dgm:t>
    </dgm:pt>
    <dgm:pt modelId="{17BC879D-6089-4675-976D-671A6B357813}" type="par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3B5602-6247-4302-9D37-ACC46D4A2060}" type="sib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596757-5406-461A-869B-805D08491584}" type="pres">
      <dgm:prSet presAssocID="{9D7872C1-2E20-4E0A-8EEF-3325F15EE0F2}" presName="linearFlow" presStyleCnt="0">
        <dgm:presLayoutVars>
          <dgm:dir/>
          <dgm:animLvl val="lvl"/>
          <dgm:resizeHandles val="exact"/>
        </dgm:presLayoutVars>
      </dgm:prSet>
      <dgm:spPr/>
    </dgm:pt>
    <dgm:pt modelId="{F032A0CA-0AF0-4583-A59C-9BA9739C4C31}" type="pres">
      <dgm:prSet presAssocID="{2A3AB33B-A7F7-4921-BDBB-D33FAA8EE669}" presName="composite" presStyleCnt="0"/>
      <dgm:spPr/>
    </dgm:pt>
    <dgm:pt modelId="{DC01A9D4-C246-47BD-9776-F3F328B37427}" type="pres">
      <dgm:prSet presAssocID="{2A3AB33B-A7F7-4921-BDBB-D33FAA8EE669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F1D900A7-A512-43A5-B6BC-BB3BB8D2F9E1}" type="pres">
      <dgm:prSet presAssocID="{2A3AB33B-A7F7-4921-BDBB-D33FAA8EE669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D878A760-FD3A-4E11-9161-9F30BC34DFFA}" type="presOf" srcId="{9D7872C1-2E20-4E0A-8EEF-3325F15EE0F2}" destId="{93596757-5406-461A-869B-805D08491584}" srcOrd="0" destOrd="0" presId="urn:microsoft.com/office/officeart/2005/8/layout/chevron2"/>
    <dgm:cxn modelId="{3A469484-30ED-4F5B-A597-D4EDE5320C88}" srcId="{2A3AB33B-A7F7-4921-BDBB-D33FAA8EE669}" destId="{A00F44BF-76A7-4D9D-9DD1-5B455A3D4B8C}" srcOrd="0" destOrd="0" parTransId="{17BC879D-6089-4675-976D-671A6B357813}" sibTransId="{923B5602-6247-4302-9D37-ACC46D4A2060}"/>
    <dgm:cxn modelId="{99BECD86-92B0-4530-BFD9-541C55377391}" type="presOf" srcId="{2A3AB33B-A7F7-4921-BDBB-D33FAA8EE669}" destId="{DC01A9D4-C246-47BD-9776-F3F328B37427}" srcOrd="0" destOrd="0" presId="urn:microsoft.com/office/officeart/2005/8/layout/chevron2"/>
    <dgm:cxn modelId="{FD689D8C-7256-4CA0-8233-0DFCFEC05196}" type="presOf" srcId="{A00F44BF-76A7-4D9D-9DD1-5B455A3D4B8C}" destId="{F1D900A7-A512-43A5-B6BC-BB3BB8D2F9E1}" srcOrd="0" destOrd="0" presId="urn:microsoft.com/office/officeart/2005/8/layout/chevron2"/>
    <dgm:cxn modelId="{923337C2-EA64-4863-93E3-63777191C956}" srcId="{9D7872C1-2E20-4E0A-8EEF-3325F15EE0F2}" destId="{2A3AB33B-A7F7-4921-BDBB-D33FAA8EE669}" srcOrd="0" destOrd="0" parTransId="{FCE2954D-0637-48CB-990A-6BC1DCA38FD5}" sibTransId="{9940D64D-1FFE-400F-B7D9-507CB65C0787}"/>
    <dgm:cxn modelId="{56319B36-0BC1-43B5-AAFA-67C232353B17}" type="presParOf" srcId="{93596757-5406-461A-869B-805D08491584}" destId="{F032A0CA-0AF0-4583-A59C-9BA9739C4C31}" srcOrd="0" destOrd="0" presId="urn:microsoft.com/office/officeart/2005/8/layout/chevron2"/>
    <dgm:cxn modelId="{BF7EE7F5-897B-430B-BAA9-33CB117B9394}" type="presParOf" srcId="{F032A0CA-0AF0-4583-A59C-9BA9739C4C31}" destId="{DC01A9D4-C246-47BD-9776-F3F328B37427}" srcOrd="0" destOrd="0" presId="urn:microsoft.com/office/officeart/2005/8/layout/chevron2"/>
    <dgm:cxn modelId="{EBF392D5-EAAC-452E-AB0F-67CCB2965228}" type="presParOf" srcId="{F032A0CA-0AF0-4583-A59C-9BA9739C4C31}" destId="{F1D900A7-A512-43A5-B6BC-BB3BB8D2F9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D7872C1-2E20-4E0A-8EEF-3325F15EE0F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A3AB33B-A7F7-4921-BDBB-D33FAA8EE669}">
      <dgm:prSet phldrT="[Текст]" custT="1"/>
      <dgm:spPr>
        <a:solidFill>
          <a:srgbClr val="1F2837"/>
        </a:solidFill>
        <a:ln w="19050">
          <a:solidFill>
            <a:srgbClr val="1F2837"/>
          </a:solidFill>
        </a:ln>
      </dgm:spPr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E2954D-0637-48CB-990A-6BC1DCA38FD5}" type="par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40D64D-1FFE-400F-B7D9-507CB65C0787}" type="sib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0F44BF-76A7-4D9D-9DD1-5B455A3D4B8C}">
      <dgm:prSet phldrT="[Текст]" custT="1"/>
      <dgm:spPr>
        <a:ln w="19050">
          <a:solidFill>
            <a:srgbClr val="1F2837"/>
          </a:solidFill>
        </a:ln>
      </dgm:spPr>
      <dgm:t>
        <a:bodyPr/>
        <a:lstStyle/>
        <a:p>
          <a:pPr marL="0" indent="0">
            <a:buNone/>
          </a:pP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Хранение данных об учебном плане, классах, педагогах, дисциплинах, кабинетах</a:t>
          </a:r>
        </a:p>
      </dgm:t>
    </dgm:pt>
    <dgm:pt modelId="{17BC879D-6089-4675-976D-671A6B357813}" type="par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3B5602-6247-4302-9D37-ACC46D4A2060}" type="sib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596757-5406-461A-869B-805D08491584}" type="pres">
      <dgm:prSet presAssocID="{9D7872C1-2E20-4E0A-8EEF-3325F15EE0F2}" presName="linearFlow" presStyleCnt="0">
        <dgm:presLayoutVars>
          <dgm:dir/>
          <dgm:animLvl val="lvl"/>
          <dgm:resizeHandles val="exact"/>
        </dgm:presLayoutVars>
      </dgm:prSet>
      <dgm:spPr/>
    </dgm:pt>
    <dgm:pt modelId="{F032A0CA-0AF0-4583-A59C-9BA9739C4C31}" type="pres">
      <dgm:prSet presAssocID="{2A3AB33B-A7F7-4921-BDBB-D33FAA8EE669}" presName="composite" presStyleCnt="0"/>
      <dgm:spPr/>
    </dgm:pt>
    <dgm:pt modelId="{DC01A9D4-C246-47BD-9776-F3F328B37427}" type="pres">
      <dgm:prSet presAssocID="{2A3AB33B-A7F7-4921-BDBB-D33FAA8EE669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F1D900A7-A512-43A5-B6BC-BB3BB8D2F9E1}" type="pres">
      <dgm:prSet presAssocID="{2A3AB33B-A7F7-4921-BDBB-D33FAA8EE669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D878A760-FD3A-4E11-9161-9F30BC34DFFA}" type="presOf" srcId="{9D7872C1-2E20-4E0A-8EEF-3325F15EE0F2}" destId="{93596757-5406-461A-869B-805D08491584}" srcOrd="0" destOrd="0" presId="urn:microsoft.com/office/officeart/2005/8/layout/chevron2"/>
    <dgm:cxn modelId="{3A469484-30ED-4F5B-A597-D4EDE5320C88}" srcId="{2A3AB33B-A7F7-4921-BDBB-D33FAA8EE669}" destId="{A00F44BF-76A7-4D9D-9DD1-5B455A3D4B8C}" srcOrd="0" destOrd="0" parTransId="{17BC879D-6089-4675-976D-671A6B357813}" sibTransId="{923B5602-6247-4302-9D37-ACC46D4A2060}"/>
    <dgm:cxn modelId="{99BECD86-92B0-4530-BFD9-541C55377391}" type="presOf" srcId="{2A3AB33B-A7F7-4921-BDBB-D33FAA8EE669}" destId="{DC01A9D4-C246-47BD-9776-F3F328B37427}" srcOrd="0" destOrd="0" presId="urn:microsoft.com/office/officeart/2005/8/layout/chevron2"/>
    <dgm:cxn modelId="{FD689D8C-7256-4CA0-8233-0DFCFEC05196}" type="presOf" srcId="{A00F44BF-76A7-4D9D-9DD1-5B455A3D4B8C}" destId="{F1D900A7-A512-43A5-B6BC-BB3BB8D2F9E1}" srcOrd="0" destOrd="0" presId="urn:microsoft.com/office/officeart/2005/8/layout/chevron2"/>
    <dgm:cxn modelId="{923337C2-EA64-4863-93E3-63777191C956}" srcId="{9D7872C1-2E20-4E0A-8EEF-3325F15EE0F2}" destId="{2A3AB33B-A7F7-4921-BDBB-D33FAA8EE669}" srcOrd="0" destOrd="0" parTransId="{FCE2954D-0637-48CB-990A-6BC1DCA38FD5}" sibTransId="{9940D64D-1FFE-400F-B7D9-507CB65C0787}"/>
    <dgm:cxn modelId="{56319B36-0BC1-43B5-AAFA-67C232353B17}" type="presParOf" srcId="{93596757-5406-461A-869B-805D08491584}" destId="{F032A0CA-0AF0-4583-A59C-9BA9739C4C31}" srcOrd="0" destOrd="0" presId="urn:microsoft.com/office/officeart/2005/8/layout/chevron2"/>
    <dgm:cxn modelId="{BF7EE7F5-897B-430B-BAA9-33CB117B9394}" type="presParOf" srcId="{F032A0CA-0AF0-4583-A59C-9BA9739C4C31}" destId="{DC01A9D4-C246-47BD-9776-F3F328B37427}" srcOrd="0" destOrd="0" presId="urn:microsoft.com/office/officeart/2005/8/layout/chevron2"/>
    <dgm:cxn modelId="{EBF392D5-EAAC-452E-AB0F-67CCB2965228}" type="presParOf" srcId="{F032A0CA-0AF0-4583-A59C-9BA9739C4C31}" destId="{F1D900A7-A512-43A5-B6BC-BB3BB8D2F9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D7872C1-2E20-4E0A-8EEF-3325F15EE0F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A3AB33B-A7F7-4921-BDBB-D33FAA8EE669}">
      <dgm:prSet phldrT="[Текст]" custT="1"/>
      <dgm:spPr>
        <a:solidFill>
          <a:srgbClr val="1F2837"/>
        </a:solidFill>
        <a:ln w="19050">
          <a:solidFill>
            <a:srgbClr val="1F2837"/>
          </a:solidFill>
        </a:ln>
      </dgm:spPr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E2954D-0637-48CB-990A-6BC1DCA38FD5}" type="par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40D64D-1FFE-400F-B7D9-507CB65C0787}" type="sib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0F44BF-76A7-4D9D-9DD1-5B455A3D4B8C}">
      <dgm:prSet phldrT="[Текст]" custT="1"/>
      <dgm:spPr>
        <a:ln w="19050">
          <a:solidFill>
            <a:srgbClr val="1F2837"/>
          </a:solidFill>
        </a:ln>
      </dgm:spPr>
      <dgm:t>
        <a:bodyPr/>
        <a:lstStyle/>
        <a:p>
          <a:pPr>
            <a:buNone/>
          </a:pP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Возможность составления и экспортирования расписания</a:t>
          </a:r>
        </a:p>
      </dgm:t>
    </dgm:pt>
    <dgm:pt modelId="{17BC879D-6089-4675-976D-671A6B357813}" type="par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3B5602-6247-4302-9D37-ACC46D4A2060}" type="sib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596757-5406-461A-869B-805D08491584}" type="pres">
      <dgm:prSet presAssocID="{9D7872C1-2E20-4E0A-8EEF-3325F15EE0F2}" presName="linearFlow" presStyleCnt="0">
        <dgm:presLayoutVars>
          <dgm:dir/>
          <dgm:animLvl val="lvl"/>
          <dgm:resizeHandles val="exact"/>
        </dgm:presLayoutVars>
      </dgm:prSet>
      <dgm:spPr/>
    </dgm:pt>
    <dgm:pt modelId="{F032A0CA-0AF0-4583-A59C-9BA9739C4C31}" type="pres">
      <dgm:prSet presAssocID="{2A3AB33B-A7F7-4921-BDBB-D33FAA8EE669}" presName="composite" presStyleCnt="0"/>
      <dgm:spPr/>
    </dgm:pt>
    <dgm:pt modelId="{DC01A9D4-C246-47BD-9776-F3F328B37427}" type="pres">
      <dgm:prSet presAssocID="{2A3AB33B-A7F7-4921-BDBB-D33FAA8EE669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F1D900A7-A512-43A5-B6BC-BB3BB8D2F9E1}" type="pres">
      <dgm:prSet presAssocID="{2A3AB33B-A7F7-4921-BDBB-D33FAA8EE669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D878A760-FD3A-4E11-9161-9F30BC34DFFA}" type="presOf" srcId="{9D7872C1-2E20-4E0A-8EEF-3325F15EE0F2}" destId="{93596757-5406-461A-869B-805D08491584}" srcOrd="0" destOrd="0" presId="urn:microsoft.com/office/officeart/2005/8/layout/chevron2"/>
    <dgm:cxn modelId="{3A469484-30ED-4F5B-A597-D4EDE5320C88}" srcId="{2A3AB33B-A7F7-4921-BDBB-D33FAA8EE669}" destId="{A00F44BF-76A7-4D9D-9DD1-5B455A3D4B8C}" srcOrd="0" destOrd="0" parTransId="{17BC879D-6089-4675-976D-671A6B357813}" sibTransId="{923B5602-6247-4302-9D37-ACC46D4A2060}"/>
    <dgm:cxn modelId="{99BECD86-92B0-4530-BFD9-541C55377391}" type="presOf" srcId="{2A3AB33B-A7F7-4921-BDBB-D33FAA8EE669}" destId="{DC01A9D4-C246-47BD-9776-F3F328B37427}" srcOrd="0" destOrd="0" presId="urn:microsoft.com/office/officeart/2005/8/layout/chevron2"/>
    <dgm:cxn modelId="{FD689D8C-7256-4CA0-8233-0DFCFEC05196}" type="presOf" srcId="{A00F44BF-76A7-4D9D-9DD1-5B455A3D4B8C}" destId="{F1D900A7-A512-43A5-B6BC-BB3BB8D2F9E1}" srcOrd="0" destOrd="0" presId="urn:microsoft.com/office/officeart/2005/8/layout/chevron2"/>
    <dgm:cxn modelId="{923337C2-EA64-4863-93E3-63777191C956}" srcId="{9D7872C1-2E20-4E0A-8EEF-3325F15EE0F2}" destId="{2A3AB33B-A7F7-4921-BDBB-D33FAA8EE669}" srcOrd="0" destOrd="0" parTransId="{FCE2954D-0637-48CB-990A-6BC1DCA38FD5}" sibTransId="{9940D64D-1FFE-400F-B7D9-507CB65C0787}"/>
    <dgm:cxn modelId="{56319B36-0BC1-43B5-AAFA-67C232353B17}" type="presParOf" srcId="{93596757-5406-461A-869B-805D08491584}" destId="{F032A0CA-0AF0-4583-A59C-9BA9739C4C31}" srcOrd="0" destOrd="0" presId="urn:microsoft.com/office/officeart/2005/8/layout/chevron2"/>
    <dgm:cxn modelId="{BF7EE7F5-897B-430B-BAA9-33CB117B9394}" type="presParOf" srcId="{F032A0CA-0AF0-4583-A59C-9BA9739C4C31}" destId="{DC01A9D4-C246-47BD-9776-F3F328B37427}" srcOrd="0" destOrd="0" presId="urn:microsoft.com/office/officeart/2005/8/layout/chevron2"/>
    <dgm:cxn modelId="{EBF392D5-EAAC-452E-AB0F-67CCB2965228}" type="presParOf" srcId="{F032A0CA-0AF0-4583-A59C-9BA9739C4C31}" destId="{F1D900A7-A512-43A5-B6BC-BB3BB8D2F9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D7872C1-2E20-4E0A-8EEF-3325F15EE0F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A3AB33B-A7F7-4921-BDBB-D33FAA8EE669}">
      <dgm:prSet phldrT="[Текст]" custT="1"/>
      <dgm:spPr>
        <a:solidFill>
          <a:srgbClr val="1F2837"/>
        </a:solidFill>
        <a:ln w="19050">
          <a:solidFill>
            <a:srgbClr val="1F2837"/>
          </a:solidFill>
        </a:ln>
      </dgm:spPr>
      <dgm:t>
        <a:bodyPr/>
        <a:lstStyle/>
        <a:p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</a:p>
      </dgm:t>
    </dgm:pt>
    <dgm:pt modelId="{FCE2954D-0637-48CB-990A-6BC1DCA38FD5}" type="par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40D64D-1FFE-400F-B7D9-507CB65C0787}" type="sib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0F44BF-76A7-4D9D-9DD1-5B455A3D4B8C}">
      <dgm:prSet phldrT="[Текст]" custT="1"/>
      <dgm:spPr>
        <a:ln w="19050">
          <a:solidFill>
            <a:srgbClr val="1F2837"/>
          </a:solidFill>
        </a:ln>
      </dgm:spPr>
      <dgm:t>
        <a:bodyPr/>
        <a:lstStyle/>
        <a:p>
          <a:pPr>
            <a:buNone/>
          </a:pP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Возможность формирования отчета</a:t>
          </a:r>
        </a:p>
      </dgm:t>
    </dgm:pt>
    <dgm:pt modelId="{17BC879D-6089-4675-976D-671A6B357813}" type="par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3B5602-6247-4302-9D37-ACC46D4A2060}" type="sib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596757-5406-461A-869B-805D08491584}" type="pres">
      <dgm:prSet presAssocID="{9D7872C1-2E20-4E0A-8EEF-3325F15EE0F2}" presName="linearFlow" presStyleCnt="0">
        <dgm:presLayoutVars>
          <dgm:dir/>
          <dgm:animLvl val="lvl"/>
          <dgm:resizeHandles val="exact"/>
        </dgm:presLayoutVars>
      </dgm:prSet>
      <dgm:spPr/>
    </dgm:pt>
    <dgm:pt modelId="{F032A0CA-0AF0-4583-A59C-9BA9739C4C31}" type="pres">
      <dgm:prSet presAssocID="{2A3AB33B-A7F7-4921-BDBB-D33FAA8EE669}" presName="composite" presStyleCnt="0"/>
      <dgm:spPr/>
    </dgm:pt>
    <dgm:pt modelId="{DC01A9D4-C246-47BD-9776-F3F328B37427}" type="pres">
      <dgm:prSet presAssocID="{2A3AB33B-A7F7-4921-BDBB-D33FAA8EE669}" presName="parentText" presStyleLbl="alignNode1" presStyleIdx="0" presStyleCnt="1" custLinFactNeighborY="931">
        <dgm:presLayoutVars>
          <dgm:chMax val="1"/>
          <dgm:bulletEnabled val="1"/>
        </dgm:presLayoutVars>
      </dgm:prSet>
      <dgm:spPr/>
    </dgm:pt>
    <dgm:pt modelId="{F1D900A7-A512-43A5-B6BC-BB3BB8D2F9E1}" type="pres">
      <dgm:prSet presAssocID="{2A3AB33B-A7F7-4921-BDBB-D33FAA8EE669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D878A760-FD3A-4E11-9161-9F30BC34DFFA}" type="presOf" srcId="{9D7872C1-2E20-4E0A-8EEF-3325F15EE0F2}" destId="{93596757-5406-461A-869B-805D08491584}" srcOrd="0" destOrd="0" presId="urn:microsoft.com/office/officeart/2005/8/layout/chevron2"/>
    <dgm:cxn modelId="{3A469484-30ED-4F5B-A597-D4EDE5320C88}" srcId="{2A3AB33B-A7F7-4921-BDBB-D33FAA8EE669}" destId="{A00F44BF-76A7-4D9D-9DD1-5B455A3D4B8C}" srcOrd="0" destOrd="0" parTransId="{17BC879D-6089-4675-976D-671A6B357813}" sibTransId="{923B5602-6247-4302-9D37-ACC46D4A2060}"/>
    <dgm:cxn modelId="{99BECD86-92B0-4530-BFD9-541C55377391}" type="presOf" srcId="{2A3AB33B-A7F7-4921-BDBB-D33FAA8EE669}" destId="{DC01A9D4-C246-47BD-9776-F3F328B37427}" srcOrd="0" destOrd="0" presId="urn:microsoft.com/office/officeart/2005/8/layout/chevron2"/>
    <dgm:cxn modelId="{FD689D8C-7256-4CA0-8233-0DFCFEC05196}" type="presOf" srcId="{A00F44BF-76A7-4D9D-9DD1-5B455A3D4B8C}" destId="{F1D900A7-A512-43A5-B6BC-BB3BB8D2F9E1}" srcOrd="0" destOrd="0" presId="urn:microsoft.com/office/officeart/2005/8/layout/chevron2"/>
    <dgm:cxn modelId="{923337C2-EA64-4863-93E3-63777191C956}" srcId="{9D7872C1-2E20-4E0A-8EEF-3325F15EE0F2}" destId="{2A3AB33B-A7F7-4921-BDBB-D33FAA8EE669}" srcOrd="0" destOrd="0" parTransId="{FCE2954D-0637-48CB-990A-6BC1DCA38FD5}" sibTransId="{9940D64D-1FFE-400F-B7D9-507CB65C0787}"/>
    <dgm:cxn modelId="{56319B36-0BC1-43B5-AAFA-67C232353B17}" type="presParOf" srcId="{93596757-5406-461A-869B-805D08491584}" destId="{F032A0CA-0AF0-4583-A59C-9BA9739C4C31}" srcOrd="0" destOrd="0" presId="urn:microsoft.com/office/officeart/2005/8/layout/chevron2"/>
    <dgm:cxn modelId="{BF7EE7F5-897B-430B-BAA9-33CB117B9394}" type="presParOf" srcId="{F032A0CA-0AF0-4583-A59C-9BA9739C4C31}" destId="{DC01A9D4-C246-47BD-9776-F3F328B37427}" srcOrd="0" destOrd="0" presId="urn:microsoft.com/office/officeart/2005/8/layout/chevron2"/>
    <dgm:cxn modelId="{EBF392D5-EAAC-452E-AB0F-67CCB2965228}" type="presParOf" srcId="{F032A0CA-0AF0-4583-A59C-9BA9739C4C31}" destId="{F1D900A7-A512-43A5-B6BC-BB3BB8D2F9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1A9D4-C246-47BD-9776-F3F328B37427}">
      <dsp:nvSpPr>
        <dsp:cNvPr id="0" name=""/>
        <dsp:cNvSpPr/>
      </dsp:nvSpPr>
      <dsp:spPr>
        <a:xfrm rot="5400000">
          <a:off x="-177339" y="178495"/>
          <a:ext cx="1182263" cy="827584"/>
        </a:xfrm>
        <a:prstGeom prst="chevron">
          <a:avLst/>
        </a:prstGeom>
        <a:solidFill>
          <a:srgbClr val="1F2837"/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414947"/>
        <a:ext cx="827584" cy="354679"/>
      </dsp:txXfrm>
    </dsp:sp>
    <dsp:sp modelId="{F1D900A7-A512-43A5-B6BC-BB3BB8D2F9E1}">
      <dsp:nvSpPr>
        <dsp:cNvPr id="0" name=""/>
        <dsp:cNvSpPr/>
      </dsp:nvSpPr>
      <dsp:spPr>
        <a:xfrm rot="5400000">
          <a:off x="2931467" y="-2102726"/>
          <a:ext cx="768471" cy="49762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0" lvl="1" indent="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Проанализировать техническое задание и возможные способы реализации поставленной цели</a:t>
          </a:r>
        </a:p>
      </dsp:txBody>
      <dsp:txXfrm rot="-5400000">
        <a:off x="827584" y="38671"/>
        <a:ext cx="4938723" cy="69344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AB159-B282-4B84-9641-28C8E067DF82}">
      <dsp:nvSpPr>
        <dsp:cNvPr id="0" name=""/>
        <dsp:cNvSpPr/>
      </dsp:nvSpPr>
      <dsp:spPr>
        <a:xfrm rot="10800000">
          <a:off x="259967" y="0"/>
          <a:ext cx="7987003" cy="538296"/>
        </a:xfrm>
        <a:prstGeom prst="homePlate">
          <a:avLst/>
        </a:prstGeom>
        <a:solidFill>
          <a:srgbClr val="1F2837"/>
        </a:solidFill>
        <a:ln w="1270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374" tIns="68580" rIns="128016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Процессор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2-ядерный с частотой 1,6 ГГц и лучше</a:t>
          </a:r>
        </a:p>
      </dsp:txBody>
      <dsp:txXfrm rot="10800000">
        <a:off x="394541" y="0"/>
        <a:ext cx="7852429" cy="538296"/>
      </dsp:txXfrm>
    </dsp:sp>
    <dsp:sp modelId="{EBFC6996-6BDB-4219-AC84-C5A33EC5AAD0}">
      <dsp:nvSpPr>
        <dsp:cNvPr id="0" name=""/>
        <dsp:cNvSpPr/>
      </dsp:nvSpPr>
      <dsp:spPr>
        <a:xfrm>
          <a:off x="8239" y="0"/>
          <a:ext cx="538296" cy="538296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AB159-B282-4B84-9641-28C8E067DF82}">
      <dsp:nvSpPr>
        <dsp:cNvPr id="0" name=""/>
        <dsp:cNvSpPr/>
      </dsp:nvSpPr>
      <dsp:spPr>
        <a:xfrm rot="10800000">
          <a:off x="259967" y="0"/>
          <a:ext cx="7987003" cy="538296"/>
        </a:xfrm>
        <a:prstGeom prst="homePlate">
          <a:avLst/>
        </a:prstGeom>
        <a:solidFill>
          <a:srgbClr val="1F2837"/>
        </a:solidFill>
        <a:ln w="1270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374" tIns="68580" rIns="128016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Объем оперативной памяти: 2 ГБ и более </a:t>
          </a:r>
        </a:p>
      </dsp:txBody>
      <dsp:txXfrm rot="10800000">
        <a:off x="394541" y="0"/>
        <a:ext cx="7852429" cy="538296"/>
      </dsp:txXfrm>
    </dsp:sp>
    <dsp:sp modelId="{EBFC6996-6BDB-4219-AC84-C5A33EC5AAD0}">
      <dsp:nvSpPr>
        <dsp:cNvPr id="0" name=""/>
        <dsp:cNvSpPr/>
      </dsp:nvSpPr>
      <dsp:spPr>
        <a:xfrm>
          <a:off x="8239" y="0"/>
          <a:ext cx="538296" cy="53829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AB159-B282-4B84-9641-28C8E067DF82}">
      <dsp:nvSpPr>
        <dsp:cNvPr id="0" name=""/>
        <dsp:cNvSpPr/>
      </dsp:nvSpPr>
      <dsp:spPr>
        <a:xfrm rot="10800000">
          <a:off x="259967" y="262"/>
          <a:ext cx="7987003" cy="537770"/>
        </a:xfrm>
        <a:prstGeom prst="homePlate">
          <a:avLst/>
        </a:prstGeom>
        <a:solidFill>
          <a:srgbClr val="1F2837"/>
        </a:solidFill>
        <a:ln w="1270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142" tIns="68580" rIns="128016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Минимальное свободное место на жестком диске: 20 МБ и более </a:t>
          </a:r>
        </a:p>
      </dsp:txBody>
      <dsp:txXfrm rot="10800000">
        <a:off x="394409" y="262"/>
        <a:ext cx="7852561" cy="537770"/>
      </dsp:txXfrm>
    </dsp:sp>
    <dsp:sp modelId="{EBFC6996-6BDB-4219-AC84-C5A33EC5AAD0}">
      <dsp:nvSpPr>
        <dsp:cNvPr id="0" name=""/>
        <dsp:cNvSpPr/>
      </dsp:nvSpPr>
      <dsp:spPr>
        <a:xfrm>
          <a:off x="9781" y="262"/>
          <a:ext cx="537770" cy="53777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AB159-B282-4B84-9641-28C8E067DF82}">
      <dsp:nvSpPr>
        <dsp:cNvPr id="0" name=""/>
        <dsp:cNvSpPr/>
      </dsp:nvSpPr>
      <dsp:spPr>
        <a:xfrm rot="10800000">
          <a:off x="259967" y="0"/>
          <a:ext cx="7987003" cy="538296"/>
        </a:xfrm>
        <a:prstGeom prst="homePlate">
          <a:avLst/>
        </a:prstGeom>
        <a:solidFill>
          <a:srgbClr val="1F2837"/>
        </a:solidFill>
        <a:ln w="1270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374" tIns="68580" rIns="128016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Видеоадаптер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Любой с поддержкой 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DirectX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9</a:t>
          </a:r>
        </a:p>
      </dsp:txBody>
      <dsp:txXfrm rot="10800000">
        <a:off x="394541" y="0"/>
        <a:ext cx="7852429" cy="538296"/>
      </dsp:txXfrm>
    </dsp:sp>
    <dsp:sp modelId="{EBFC6996-6BDB-4219-AC84-C5A33EC5AAD0}">
      <dsp:nvSpPr>
        <dsp:cNvPr id="0" name=""/>
        <dsp:cNvSpPr/>
      </dsp:nvSpPr>
      <dsp:spPr>
        <a:xfrm>
          <a:off x="8239" y="0"/>
          <a:ext cx="538296" cy="53829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AB159-B282-4B84-9641-28C8E067DF82}">
      <dsp:nvSpPr>
        <dsp:cNvPr id="0" name=""/>
        <dsp:cNvSpPr/>
      </dsp:nvSpPr>
      <dsp:spPr>
        <a:xfrm rot="10800000">
          <a:off x="259967" y="0"/>
          <a:ext cx="7987003" cy="538296"/>
        </a:xfrm>
        <a:prstGeom prst="homePlate">
          <a:avLst/>
        </a:prstGeom>
        <a:solidFill>
          <a:srgbClr val="1F2837"/>
        </a:solidFill>
        <a:ln w="1270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374" tIns="68580" rIns="128016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Монитор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1280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x7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20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@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60 Гц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и более</a:t>
          </a:r>
        </a:p>
      </dsp:txBody>
      <dsp:txXfrm rot="10800000">
        <a:off x="394541" y="0"/>
        <a:ext cx="7852429" cy="538296"/>
      </dsp:txXfrm>
    </dsp:sp>
    <dsp:sp modelId="{EBFC6996-6BDB-4219-AC84-C5A33EC5AAD0}">
      <dsp:nvSpPr>
        <dsp:cNvPr id="0" name=""/>
        <dsp:cNvSpPr/>
      </dsp:nvSpPr>
      <dsp:spPr>
        <a:xfrm>
          <a:off x="8239" y="0"/>
          <a:ext cx="538296" cy="53829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AB159-B282-4B84-9641-28C8E067DF82}">
      <dsp:nvSpPr>
        <dsp:cNvPr id="0" name=""/>
        <dsp:cNvSpPr/>
      </dsp:nvSpPr>
      <dsp:spPr>
        <a:xfrm rot="10800000">
          <a:off x="259967" y="0"/>
          <a:ext cx="7987003" cy="538296"/>
        </a:xfrm>
        <a:prstGeom prst="homePlate">
          <a:avLst/>
        </a:prstGeom>
        <a:solidFill>
          <a:srgbClr val="1F2837"/>
        </a:solidFill>
        <a:ln w="1270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374" tIns="68580" rIns="128016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Периферия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клавиатура и мышь</a:t>
          </a:r>
        </a:p>
      </dsp:txBody>
      <dsp:txXfrm rot="10800000">
        <a:off x="394541" y="0"/>
        <a:ext cx="7852429" cy="538296"/>
      </dsp:txXfrm>
    </dsp:sp>
    <dsp:sp modelId="{EBFC6996-6BDB-4219-AC84-C5A33EC5AAD0}">
      <dsp:nvSpPr>
        <dsp:cNvPr id="0" name=""/>
        <dsp:cNvSpPr/>
      </dsp:nvSpPr>
      <dsp:spPr>
        <a:xfrm>
          <a:off x="8239" y="0"/>
          <a:ext cx="538296" cy="53829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1A9D4-C246-47BD-9776-F3F328B37427}">
      <dsp:nvSpPr>
        <dsp:cNvPr id="0" name=""/>
        <dsp:cNvSpPr/>
      </dsp:nvSpPr>
      <dsp:spPr>
        <a:xfrm rot="5400000">
          <a:off x="-177339" y="178495"/>
          <a:ext cx="1182263" cy="827584"/>
        </a:xfrm>
        <a:prstGeom prst="chevron">
          <a:avLst/>
        </a:prstGeom>
        <a:solidFill>
          <a:srgbClr val="1F2837"/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</a:p>
      </dsp:txBody>
      <dsp:txXfrm rot="-5400000">
        <a:off x="1" y="414947"/>
        <a:ext cx="827584" cy="354679"/>
      </dsp:txXfrm>
    </dsp:sp>
    <dsp:sp modelId="{F1D900A7-A512-43A5-B6BC-BB3BB8D2F9E1}">
      <dsp:nvSpPr>
        <dsp:cNvPr id="0" name=""/>
        <dsp:cNvSpPr/>
      </dsp:nvSpPr>
      <dsp:spPr>
        <a:xfrm rot="5400000">
          <a:off x="2931467" y="-2102726"/>
          <a:ext cx="768471" cy="49762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0" lvl="1" indent="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Выбрать инструментальные программные средства для разработки программного продукта и определить системные требования</a:t>
          </a:r>
        </a:p>
      </dsp:txBody>
      <dsp:txXfrm rot="-5400000">
        <a:off x="827584" y="38671"/>
        <a:ext cx="4938723" cy="6934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1A9D4-C246-47BD-9776-F3F328B37427}">
      <dsp:nvSpPr>
        <dsp:cNvPr id="0" name=""/>
        <dsp:cNvSpPr/>
      </dsp:nvSpPr>
      <dsp:spPr>
        <a:xfrm rot="5400000">
          <a:off x="-177339" y="178495"/>
          <a:ext cx="1182263" cy="827584"/>
        </a:xfrm>
        <a:prstGeom prst="chevron">
          <a:avLst/>
        </a:prstGeom>
        <a:solidFill>
          <a:srgbClr val="1F2837"/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</a:p>
      </dsp:txBody>
      <dsp:txXfrm rot="-5400000">
        <a:off x="1" y="414947"/>
        <a:ext cx="827584" cy="354679"/>
      </dsp:txXfrm>
    </dsp:sp>
    <dsp:sp modelId="{F1D900A7-A512-43A5-B6BC-BB3BB8D2F9E1}">
      <dsp:nvSpPr>
        <dsp:cNvPr id="0" name=""/>
        <dsp:cNvSpPr/>
      </dsp:nvSpPr>
      <dsp:spPr>
        <a:xfrm rot="5400000">
          <a:off x="2931467" y="-2102726"/>
          <a:ext cx="768471" cy="49762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0" lvl="1" indent="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Спроектировать структуру программного продукта, создать программный продукт и протестировать его</a:t>
          </a:r>
        </a:p>
      </dsp:txBody>
      <dsp:txXfrm rot="-5400000">
        <a:off x="827584" y="38671"/>
        <a:ext cx="4938723" cy="6934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1A9D4-C246-47BD-9776-F3F328B37427}">
      <dsp:nvSpPr>
        <dsp:cNvPr id="0" name=""/>
        <dsp:cNvSpPr/>
      </dsp:nvSpPr>
      <dsp:spPr>
        <a:xfrm rot="5400000">
          <a:off x="-177686" y="177686"/>
          <a:ext cx="1184576" cy="829203"/>
        </a:xfrm>
        <a:prstGeom prst="chevron">
          <a:avLst/>
        </a:prstGeom>
        <a:solidFill>
          <a:srgbClr val="1F2837"/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</a:p>
      </dsp:txBody>
      <dsp:txXfrm rot="-5400000">
        <a:off x="1" y="414602"/>
        <a:ext cx="829203" cy="355373"/>
      </dsp:txXfrm>
    </dsp:sp>
    <dsp:sp modelId="{F1D900A7-A512-43A5-B6BC-BB3BB8D2F9E1}">
      <dsp:nvSpPr>
        <dsp:cNvPr id="0" name=""/>
        <dsp:cNvSpPr/>
      </dsp:nvSpPr>
      <dsp:spPr>
        <a:xfrm rot="5400000">
          <a:off x="2931525" y="-2102322"/>
          <a:ext cx="769974" cy="49746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0" lvl="1" indent="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Рассчитать затраты и цену на реализацию программного продукта</a:t>
          </a:r>
        </a:p>
      </dsp:txBody>
      <dsp:txXfrm rot="-5400000">
        <a:off x="829204" y="37586"/>
        <a:ext cx="4937031" cy="6948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1A9D4-C246-47BD-9776-F3F328B37427}">
      <dsp:nvSpPr>
        <dsp:cNvPr id="0" name=""/>
        <dsp:cNvSpPr/>
      </dsp:nvSpPr>
      <dsp:spPr>
        <a:xfrm rot="5400000">
          <a:off x="-177686" y="177686"/>
          <a:ext cx="1184576" cy="829203"/>
        </a:xfrm>
        <a:prstGeom prst="chevron">
          <a:avLst/>
        </a:prstGeom>
        <a:solidFill>
          <a:srgbClr val="1F2837"/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5</a:t>
          </a:r>
        </a:p>
      </dsp:txBody>
      <dsp:txXfrm rot="-5400000">
        <a:off x="1" y="414602"/>
        <a:ext cx="829203" cy="355373"/>
      </dsp:txXfrm>
    </dsp:sp>
    <dsp:sp modelId="{F1D900A7-A512-43A5-B6BC-BB3BB8D2F9E1}">
      <dsp:nvSpPr>
        <dsp:cNvPr id="0" name=""/>
        <dsp:cNvSpPr/>
      </dsp:nvSpPr>
      <dsp:spPr>
        <a:xfrm rot="5400000">
          <a:off x="2931525" y="-2102322"/>
          <a:ext cx="769974" cy="49746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0" lvl="1" indent="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Разработать программную документацию</a:t>
          </a:r>
        </a:p>
      </dsp:txBody>
      <dsp:txXfrm rot="-5400000">
        <a:off x="829204" y="37586"/>
        <a:ext cx="4937031" cy="6948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1A9D4-C246-47BD-9776-F3F328B37427}">
      <dsp:nvSpPr>
        <dsp:cNvPr id="0" name=""/>
        <dsp:cNvSpPr/>
      </dsp:nvSpPr>
      <dsp:spPr>
        <a:xfrm rot="5400000">
          <a:off x="-132794" y="132794"/>
          <a:ext cx="885298" cy="619708"/>
        </a:xfrm>
        <a:prstGeom prst="chevron">
          <a:avLst/>
        </a:prstGeom>
        <a:solidFill>
          <a:srgbClr val="1F2837"/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309853"/>
        <a:ext cx="619708" cy="265590"/>
      </dsp:txXfrm>
    </dsp:sp>
    <dsp:sp modelId="{F1D900A7-A512-43A5-B6BC-BB3BB8D2F9E1}">
      <dsp:nvSpPr>
        <dsp:cNvPr id="0" name=""/>
        <dsp:cNvSpPr/>
      </dsp:nvSpPr>
      <dsp:spPr>
        <a:xfrm rot="5400000">
          <a:off x="4145610" y="-3525901"/>
          <a:ext cx="575443" cy="76272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0" lvl="1" indent="-17145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Простой и понятный интерфейс</a:t>
          </a:r>
        </a:p>
      </dsp:txBody>
      <dsp:txXfrm rot="-5400000">
        <a:off x="619709" y="28091"/>
        <a:ext cx="7599156" cy="51926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1A9D4-C246-47BD-9776-F3F328B37427}">
      <dsp:nvSpPr>
        <dsp:cNvPr id="0" name=""/>
        <dsp:cNvSpPr/>
      </dsp:nvSpPr>
      <dsp:spPr>
        <a:xfrm rot="5400000">
          <a:off x="-132794" y="132794"/>
          <a:ext cx="885298" cy="619708"/>
        </a:xfrm>
        <a:prstGeom prst="chevron">
          <a:avLst/>
        </a:prstGeom>
        <a:solidFill>
          <a:srgbClr val="1F2837"/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309853"/>
        <a:ext cx="619708" cy="265590"/>
      </dsp:txXfrm>
    </dsp:sp>
    <dsp:sp modelId="{F1D900A7-A512-43A5-B6BC-BB3BB8D2F9E1}">
      <dsp:nvSpPr>
        <dsp:cNvPr id="0" name=""/>
        <dsp:cNvSpPr/>
      </dsp:nvSpPr>
      <dsp:spPr>
        <a:xfrm rot="5400000">
          <a:off x="4145610" y="-3525901"/>
          <a:ext cx="575443" cy="76272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0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Хранение данных об учебном плане, классах, педагогах, дисциплинах, кабинетах</a:t>
          </a:r>
        </a:p>
      </dsp:txBody>
      <dsp:txXfrm rot="-5400000">
        <a:off x="619709" y="28091"/>
        <a:ext cx="7599156" cy="51926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1A9D4-C246-47BD-9776-F3F328B37427}">
      <dsp:nvSpPr>
        <dsp:cNvPr id="0" name=""/>
        <dsp:cNvSpPr/>
      </dsp:nvSpPr>
      <dsp:spPr>
        <a:xfrm rot="5400000">
          <a:off x="-132794" y="132794"/>
          <a:ext cx="885298" cy="619708"/>
        </a:xfrm>
        <a:prstGeom prst="chevron">
          <a:avLst/>
        </a:prstGeom>
        <a:solidFill>
          <a:srgbClr val="1F2837"/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309853"/>
        <a:ext cx="619708" cy="265590"/>
      </dsp:txXfrm>
    </dsp:sp>
    <dsp:sp modelId="{F1D900A7-A512-43A5-B6BC-BB3BB8D2F9E1}">
      <dsp:nvSpPr>
        <dsp:cNvPr id="0" name=""/>
        <dsp:cNvSpPr/>
      </dsp:nvSpPr>
      <dsp:spPr>
        <a:xfrm rot="5400000">
          <a:off x="4145610" y="-3525901"/>
          <a:ext cx="575443" cy="76272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Возможность составления и экспортирования расписания</a:t>
          </a:r>
        </a:p>
      </dsp:txBody>
      <dsp:txXfrm rot="-5400000">
        <a:off x="619709" y="28091"/>
        <a:ext cx="7599156" cy="51926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1A9D4-C246-47BD-9776-F3F328B37427}">
      <dsp:nvSpPr>
        <dsp:cNvPr id="0" name=""/>
        <dsp:cNvSpPr/>
      </dsp:nvSpPr>
      <dsp:spPr>
        <a:xfrm rot="5400000">
          <a:off x="-132794" y="132794"/>
          <a:ext cx="885298" cy="619708"/>
        </a:xfrm>
        <a:prstGeom prst="chevron">
          <a:avLst/>
        </a:prstGeom>
        <a:solidFill>
          <a:srgbClr val="1F2837"/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</a:p>
      </dsp:txBody>
      <dsp:txXfrm rot="-5400000">
        <a:off x="1" y="309853"/>
        <a:ext cx="619708" cy="265590"/>
      </dsp:txXfrm>
    </dsp:sp>
    <dsp:sp modelId="{F1D900A7-A512-43A5-B6BC-BB3BB8D2F9E1}">
      <dsp:nvSpPr>
        <dsp:cNvPr id="0" name=""/>
        <dsp:cNvSpPr/>
      </dsp:nvSpPr>
      <dsp:spPr>
        <a:xfrm rot="5400000">
          <a:off x="4145610" y="-3525901"/>
          <a:ext cx="575443" cy="76272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Возможность формирования отчета</a:t>
          </a:r>
        </a:p>
      </dsp:txBody>
      <dsp:txXfrm rot="-5400000">
        <a:off x="619709" y="28091"/>
        <a:ext cx="7599156" cy="5192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2CDDB-047D-429D-933E-C28BAEA0006D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3D8E7-153B-44FF-8B4E-009CC9740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1340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8012B53-EEDE-466D-B9B6-10B9CA984E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9315E9-DA81-447E-B9C2-8374D08A8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C86BF7-F237-44E9-88D0-5D667ECF0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51D0E7-87FA-43F8-819A-B5B504E0F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2125E5-BCF8-421A-BDE2-50205B3D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5438EF-A3AC-4BF6-81DD-2624ABEC0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7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8641C7-878F-407D-9DAA-E3E45E7A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556C6B-BC45-431A-820B-29A82DE75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C74FA1-0D5F-40D4-91D4-6AED1CFF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FC85EC-564E-47F8-8901-A92F49813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7AC59E-8BA8-4230-9DC6-3D4BD0BBA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9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6279052-00B8-4BD0-B6CF-FD01D9BC9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97763A2-95DF-4235-8518-9FDD800AE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28B60C-AB5C-43AF-AC1D-97BD6C16A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54F155-543F-4DB5-86F7-DECE7083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342151-54C6-4D1F-9D26-87929C3A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1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B40D2-5053-461C-B979-173EED1D0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7DB571-FF99-4A0A-BBD2-BCBA75DBD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E35CEA-0ED4-4902-968F-9BC6AC824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A0D9FA-6F2F-4E9E-B48A-946583752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D9EDD8-6001-4F54-BFD4-C3B1A291B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8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9DA1E7-B0E5-42DD-9537-8C94C7B09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7C224D-91FB-4DFA-92C9-4A4DE7547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8F6600-C261-4575-8EAD-5D8D5D283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1A8DFC-206C-4B5B-90F8-532EE251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B706DD-1480-4E00-9CAF-019ABFF75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3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69D1F3-BA76-462C-B6B1-4AE90C8EF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8C6D17-5975-48C4-B4B3-41B601687D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1408A27-B4C1-432A-AC17-C667A78DB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B1612A-E5BE-43F8-B8A7-AA662F190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DE2457-9C50-4CF6-B707-3BB08F4C3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F0EEE5-3833-434A-812E-D9BCFF757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29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2897D0-28F1-4CA7-87B3-498BE3C5C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2C3F16-34F8-48F7-90CB-968D62C70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9830D0C-98FC-464E-AFF7-E873B27A0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A6089B3-C935-4983-8E3D-B5B64B54A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106E7FD-133C-4203-8DD9-9C60A7602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72F2487-02B3-4879-B95C-751F1FC13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E1826E5-EE93-459E-86BE-01EE808AE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17CFE12-34C5-46D9-A0A2-DF99960F7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5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2D863-2E7A-4A8D-A6AF-D97F80864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BE716FC-34F5-4736-8045-7FB9150E7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D050948-05ED-49F4-AA0B-A47081E42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FEF2254-90F9-449D-A0A3-DE1AC550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7237B9B-97A0-4E36-A43E-26417578D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E7456E0-B6E7-486A-9D48-DB793AD8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418F9C-CB80-423F-9FF0-B323DB7CB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1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93AEBA-2F15-47F5-9171-A26A512AB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F97181-99BA-4382-BAF6-4690B4CCF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5E6822B-17D9-4C86-B468-9245A14CA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57D402-53E6-45CC-B15F-A9859682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610A8A-4B3C-48D8-BB64-4D3988B94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807FF9-FE24-4185-9748-A09B2EA5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8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38B0D0-B993-48B7-BB50-BBD62560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921B04D-7EA8-45C3-A904-2CF005C260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B97A4E-04E9-4675-A360-B93A14AEB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B3C988-8863-468E-89FC-20887AE13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317732-562F-4003-BFEC-B1E4A2E4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A9954B6-6114-4D4A-BF4B-A11FE5235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95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B96C4FD-EC2D-4F4F-97E8-EBDCC595894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178DE6-AF29-401C-A7A1-CB3848429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CABF26-FF92-41CD-B074-5A9F0E29D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8D803B-D05C-42D4-B5DD-AC7997F8B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1E2AE-22E2-47C5-ACC2-6D8B9211595D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6DA3E6-12D6-4176-9600-0897D0E2A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B140E7-8199-4AA6-9291-7959CB480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9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18" Type="http://schemas.openxmlformats.org/officeDocument/2006/relationships/diagramLayout" Target="../diagrams/layout9.xml"/><Relationship Id="rId3" Type="http://schemas.openxmlformats.org/officeDocument/2006/relationships/diagramLayout" Target="../diagrams/layout6.xml"/><Relationship Id="rId21" Type="http://schemas.microsoft.com/office/2007/relationships/diagramDrawing" Target="../diagrams/drawing9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17" Type="http://schemas.openxmlformats.org/officeDocument/2006/relationships/diagramData" Target="../diagrams/data9.xml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20" Type="http://schemas.openxmlformats.org/officeDocument/2006/relationships/diagramColors" Target="../diagrams/colors9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10" Type="http://schemas.openxmlformats.org/officeDocument/2006/relationships/diagramColors" Target="../diagrams/colors7.xml"/><Relationship Id="rId19" Type="http://schemas.openxmlformats.org/officeDocument/2006/relationships/diagramQuickStyle" Target="../diagrams/quickStyle9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Relationship Id="rId2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13" Type="http://schemas.openxmlformats.org/officeDocument/2006/relationships/diagramLayout" Target="../diagrams/layout12.xml"/><Relationship Id="rId18" Type="http://schemas.openxmlformats.org/officeDocument/2006/relationships/diagramLayout" Target="../diagrams/layout13.xml"/><Relationship Id="rId26" Type="http://schemas.microsoft.com/office/2007/relationships/diagramDrawing" Target="../diagrams/drawing14.xml"/><Relationship Id="rId3" Type="http://schemas.openxmlformats.org/officeDocument/2006/relationships/diagramLayout" Target="../diagrams/layout10.xml"/><Relationship Id="rId21" Type="http://schemas.microsoft.com/office/2007/relationships/diagramDrawing" Target="../diagrams/drawing13.xml"/><Relationship Id="rId7" Type="http://schemas.openxmlformats.org/officeDocument/2006/relationships/diagramData" Target="../diagrams/data11.xml"/><Relationship Id="rId12" Type="http://schemas.openxmlformats.org/officeDocument/2006/relationships/diagramData" Target="../diagrams/data12.xml"/><Relationship Id="rId17" Type="http://schemas.openxmlformats.org/officeDocument/2006/relationships/diagramData" Target="../diagrams/data13.xml"/><Relationship Id="rId25" Type="http://schemas.openxmlformats.org/officeDocument/2006/relationships/diagramColors" Target="../diagrams/colors14.xml"/><Relationship Id="rId2" Type="http://schemas.openxmlformats.org/officeDocument/2006/relationships/diagramData" Target="../diagrams/data10.xml"/><Relationship Id="rId16" Type="http://schemas.microsoft.com/office/2007/relationships/diagramDrawing" Target="../diagrams/drawing12.xml"/><Relationship Id="rId20" Type="http://schemas.openxmlformats.org/officeDocument/2006/relationships/diagramColors" Target="../diagrams/colors13.xml"/><Relationship Id="rId29" Type="http://schemas.openxmlformats.org/officeDocument/2006/relationships/diagramQuickStyle" Target="../diagrams/quickStyle1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24" Type="http://schemas.openxmlformats.org/officeDocument/2006/relationships/diagramQuickStyle" Target="../diagrams/quickStyle14.xml"/><Relationship Id="rId5" Type="http://schemas.openxmlformats.org/officeDocument/2006/relationships/diagramColors" Target="../diagrams/colors10.xml"/><Relationship Id="rId15" Type="http://schemas.openxmlformats.org/officeDocument/2006/relationships/diagramColors" Target="../diagrams/colors12.xml"/><Relationship Id="rId23" Type="http://schemas.openxmlformats.org/officeDocument/2006/relationships/diagramLayout" Target="../diagrams/layout14.xml"/><Relationship Id="rId28" Type="http://schemas.openxmlformats.org/officeDocument/2006/relationships/diagramLayout" Target="../diagrams/layout15.xml"/><Relationship Id="rId10" Type="http://schemas.openxmlformats.org/officeDocument/2006/relationships/diagramColors" Target="../diagrams/colors11.xml"/><Relationship Id="rId19" Type="http://schemas.openxmlformats.org/officeDocument/2006/relationships/diagramQuickStyle" Target="../diagrams/quickStyle13.xml"/><Relationship Id="rId31" Type="http://schemas.microsoft.com/office/2007/relationships/diagramDrawing" Target="../diagrams/drawing15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Relationship Id="rId14" Type="http://schemas.openxmlformats.org/officeDocument/2006/relationships/diagramQuickStyle" Target="../diagrams/quickStyle12.xml"/><Relationship Id="rId22" Type="http://schemas.openxmlformats.org/officeDocument/2006/relationships/diagramData" Target="../diagrams/data14.xml"/><Relationship Id="rId27" Type="http://schemas.openxmlformats.org/officeDocument/2006/relationships/diagramData" Target="../diagrams/data15.xml"/><Relationship Id="rId30" Type="http://schemas.openxmlformats.org/officeDocument/2006/relationships/diagramColors" Target="../diagrams/colors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366205-4467-4FE3-91D1-8B84B6A6A4A2}"/>
              </a:ext>
            </a:extLst>
          </p:cNvPr>
          <p:cNvSpPr txBox="1">
            <a:spLocks/>
          </p:cNvSpPr>
          <p:nvPr/>
        </p:nvSpPr>
        <p:spPr>
          <a:xfrm>
            <a:off x="486032" y="2393343"/>
            <a:ext cx="11219936" cy="179699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3600" b="1" dirty="0">
                <a:solidFill>
                  <a:srgbClr val="EA1B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программы для составления расписания МОУ «Гимназия – школа с. Ивантеевка Саратовской области» </a:t>
            </a:r>
            <a:endParaRPr lang="en-US" sz="1400" b="1" dirty="0">
              <a:solidFill>
                <a:srgbClr val="EA1B3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2786D916-0974-4808-A955-6CD658DA774D}"/>
              </a:ext>
            </a:extLst>
          </p:cNvPr>
          <p:cNvSpPr txBox="1">
            <a:spLocks/>
          </p:cNvSpPr>
          <p:nvPr/>
        </p:nvSpPr>
        <p:spPr>
          <a:xfrm>
            <a:off x="1091979" y="82701"/>
            <a:ext cx="10008042" cy="1796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Саратовской области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автономное профессиональное образовательное учреждение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Саратовской области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«Поволжский колледж технологий и менеджмента»</a:t>
            </a:r>
            <a:endParaRPr lang="en-US" sz="1800" cap="sm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4C7234D7-321A-4142-8998-7C4514B06DB4}"/>
              </a:ext>
            </a:extLst>
          </p:cNvPr>
          <p:cNvSpPr txBox="1">
            <a:spLocks/>
          </p:cNvSpPr>
          <p:nvPr/>
        </p:nvSpPr>
        <p:spPr>
          <a:xfrm>
            <a:off x="8007178" y="4409633"/>
            <a:ext cx="3855315" cy="20366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851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Овчинников Алексей Сергеевич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Тихонов Артём Валерьевич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Консультант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Русакевич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Светлана Алексеевна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5C2ED0B-1EC3-4CFC-87A7-71794E84EBBC}"/>
              </a:ext>
            </a:extLst>
          </p:cNvPr>
          <p:cNvSpPr txBox="1">
            <a:spLocks/>
          </p:cNvSpPr>
          <p:nvPr/>
        </p:nvSpPr>
        <p:spPr>
          <a:xfrm>
            <a:off x="4057816" y="6446282"/>
            <a:ext cx="4076368" cy="411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Балаково 2022 г.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5E5A38A-1713-4487-8871-4F31715897E1}"/>
              </a:ext>
            </a:extLst>
          </p:cNvPr>
          <p:cNvSpPr/>
          <p:nvPr/>
        </p:nvSpPr>
        <p:spPr>
          <a:xfrm>
            <a:off x="3016150" y="1870717"/>
            <a:ext cx="61597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rgbClr val="EA1B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63621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0327AE-18C1-4D69-8C97-36D73C390D65}"/>
              </a:ext>
            </a:extLst>
          </p:cNvPr>
          <p:cNvSpPr txBox="1"/>
          <p:nvPr/>
        </p:nvSpPr>
        <p:spPr>
          <a:xfrm>
            <a:off x="1547126" y="424380"/>
            <a:ext cx="4136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программного продукта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52A5CA-4884-4D91-92FD-81C8B46BA2AF}"/>
              </a:ext>
            </a:extLst>
          </p:cNvPr>
          <p:cNvSpPr/>
          <p:nvPr/>
        </p:nvSpPr>
        <p:spPr>
          <a:xfrm>
            <a:off x="1547125" y="824490"/>
            <a:ext cx="8246956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7D56B2-8A74-4269-B041-51CB3A2309C8}"/>
              </a:ext>
            </a:extLst>
          </p:cNvPr>
          <p:cNvSpPr txBox="1"/>
          <p:nvPr/>
        </p:nvSpPr>
        <p:spPr>
          <a:xfrm>
            <a:off x="11685864" y="0"/>
            <a:ext cx="50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B12E94E-0D1F-4C10-B71C-97281D7C3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88" y="1447020"/>
            <a:ext cx="6981502" cy="4258962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2F6D399-1728-4DDA-AE86-4E79F15B6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245" y="1447020"/>
            <a:ext cx="3550239" cy="42589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2D8BAD2-C95F-4855-AEA6-173F8DC4FFB7}"/>
              </a:ext>
            </a:extLst>
          </p:cNvPr>
          <p:cNvSpPr txBox="1"/>
          <p:nvPr/>
        </p:nvSpPr>
        <p:spPr>
          <a:xfrm>
            <a:off x="702688" y="5705982"/>
            <a:ext cx="69815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«Расписание»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F1F5E6-AE59-4D46-9726-2D2DE8C91B6C}"/>
              </a:ext>
            </a:extLst>
          </p:cNvPr>
          <p:cNvSpPr txBox="1"/>
          <p:nvPr/>
        </p:nvSpPr>
        <p:spPr>
          <a:xfrm>
            <a:off x="7850245" y="5705982"/>
            <a:ext cx="355023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редактирования расписания</a:t>
            </a:r>
          </a:p>
        </p:txBody>
      </p:sp>
    </p:spTree>
    <p:extLst>
      <p:ext uri="{BB962C8B-B14F-4D97-AF65-F5344CB8AC3E}">
        <p14:creationId xmlns:p14="http://schemas.microsoft.com/office/powerpoint/2010/main" val="1308831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9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0327AE-18C1-4D69-8C97-36D73C390D65}"/>
              </a:ext>
            </a:extLst>
          </p:cNvPr>
          <p:cNvSpPr txBox="1"/>
          <p:nvPr/>
        </p:nvSpPr>
        <p:spPr>
          <a:xfrm>
            <a:off x="1547126" y="424380"/>
            <a:ext cx="4136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программного продукта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52A5CA-4884-4D91-92FD-81C8B46BA2AF}"/>
              </a:ext>
            </a:extLst>
          </p:cNvPr>
          <p:cNvSpPr/>
          <p:nvPr/>
        </p:nvSpPr>
        <p:spPr>
          <a:xfrm>
            <a:off x="1547125" y="824490"/>
            <a:ext cx="8246956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7D56B2-8A74-4269-B041-51CB3A2309C8}"/>
              </a:ext>
            </a:extLst>
          </p:cNvPr>
          <p:cNvSpPr txBox="1"/>
          <p:nvPr/>
        </p:nvSpPr>
        <p:spPr>
          <a:xfrm>
            <a:off x="11685864" y="0"/>
            <a:ext cx="50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BB28B97-F51D-4F08-8392-3CE58B77B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857" y="1525721"/>
            <a:ext cx="6864301" cy="418746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949C07E-4F46-473C-84ED-97C37431D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40" y="3141432"/>
            <a:ext cx="5545893" cy="310662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58C3186-05A7-4457-84FB-1B8F19B55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618" y="1172582"/>
            <a:ext cx="5566229" cy="311801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E83B10E-FA30-4A96-B428-5C5D8D06716F}"/>
              </a:ext>
            </a:extLst>
          </p:cNvPr>
          <p:cNvSpPr txBox="1"/>
          <p:nvPr/>
        </p:nvSpPr>
        <p:spPr>
          <a:xfrm>
            <a:off x="2391857" y="5715618"/>
            <a:ext cx="686430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«Экспорт»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E057BC-3999-45BC-8024-24CCF8820F22}"/>
              </a:ext>
            </a:extLst>
          </p:cNvPr>
          <p:cNvSpPr txBox="1"/>
          <p:nvPr/>
        </p:nvSpPr>
        <p:spPr>
          <a:xfrm>
            <a:off x="396140" y="6248053"/>
            <a:ext cx="55458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Экспортированное расписание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93995D-891E-418B-BAC0-BF958C3BC80A}"/>
              </a:ext>
            </a:extLst>
          </p:cNvPr>
          <p:cNvSpPr txBox="1"/>
          <p:nvPr/>
        </p:nvSpPr>
        <p:spPr>
          <a:xfrm>
            <a:off x="6161198" y="4279203"/>
            <a:ext cx="559164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Экспортированный отчет</a:t>
            </a:r>
          </a:p>
        </p:txBody>
      </p:sp>
    </p:spTree>
    <p:extLst>
      <p:ext uri="{BB962C8B-B14F-4D97-AF65-F5344CB8AC3E}">
        <p14:creationId xmlns:p14="http://schemas.microsoft.com/office/powerpoint/2010/main" val="2178909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7" grpId="0"/>
      <p:bldP spid="17" grpId="1"/>
      <p:bldP spid="18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0327AE-18C1-4D69-8C97-36D73C390D65}"/>
              </a:ext>
            </a:extLst>
          </p:cNvPr>
          <p:cNvSpPr txBox="1"/>
          <p:nvPr/>
        </p:nvSpPr>
        <p:spPr>
          <a:xfrm>
            <a:off x="1547126" y="424380"/>
            <a:ext cx="4136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программного продукта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52A5CA-4884-4D91-92FD-81C8B46BA2AF}"/>
              </a:ext>
            </a:extLst>
          </p:cNvPr>
          <p:cNvSpPr/>
          <p:nvPr/>
        </p:nvSpPr>
        <p:spPr>
          <a:xfrm>
            <a:off x="1547125" y="824490"/>
            <a:ext cx="8246956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7D56B2-8A74-4269-B041-51CB3A2309C8}"/>
              </a:ext>
            </a:extLst>
          </p:cNvPr>
          <p:cNvSpPr txBox="1"/>
          <p:nvPr/>
        </p:nvSpPr>
        <p:spPr>
          <a:xfrm>
            <a:off x="11685864" y="0"/>
            <a:ext cx="50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1676CA5-7237-464B-B967-C80D3E2CD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140" y="2454875"/>
            <a:ext cx="5534054" cy="3375968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6A212664-F74A-4122-A56A-3FF311D72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212" y="1526811"/>
            <a:ext cx="5534055" cy="337596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DFFB71F-1C67-4788-8C58-B76ACB06BF52}"/>
              </a:ext>
            </a:extLst>
          </p:cNvPr>
          <p:cNvSpPr txBox="1"/>
          <p:nvPr/>
        </p:nvSpPr>
        <p:spPr>
          <a:xfrm>
            <a:off x="6244212" y="4902779"/>
            <a:ext cx="55340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авторизации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5E3C79-8A01-46FA-B05D-FAFEBEDDA32B}"/>
              </a:ext>
            </a:extLst>
          </p:cNvPr>
          <p:cNvSpPr txBox="1"/>
          <p:nvPr/>
        </p:nvSpPr>
        <p:spPr>
          <a:xfrm>
            <a:off x="396139" y="5830842"/>
            <a:ext cx="55340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«Настройки»</a:t>
            </a:r>
          </a:p>
        </p:txBody>
      </p:sp>
    </p:spTree>
    <p:extLst>
      <p:ext uri="{BB962C8B-B14F-4D97-AF65-F5344CB8AC3E}">
        <p14:creationId xmlns:p14="http://schemas.microsoft.com/office/powerpoint/2010/main" val="33583260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23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0327AE-18C1-4D69-8C97-36D73C390D65}"/>
              </a:ext>
            </a:extLst>
          </p:cNvPr>
          <p:cNvSpPr txBox="1"/>
          <p:nvPr/>
        </p:nvSpPr>
        <p:spPr>
          <a:xfrm>
            <a:off x="1547126" y="424380"/>
            <a:ext cx="6651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Затраты и цена на реализацию программного продукта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52A5CA-4884-4D91-92FD-81C8B46BA2AF}"/>
              </a:ext>
            </a:extLst>
          </p:cNvPr>
          <p:cNvSpPr/>
          <p:nvPr/>
        </p:nvSpPr>
        <p:spPr>
          <a:xfrm>
            <a:off x="1547125" y="824490"/>
            <a:ext cx="8246956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3BA59D-ECBE-4F86-B964-064516FA6A6B}"/>
              </a:ext>
            </a:extLst>
          </p:cNvPr>
          <p:cNvSpPr txBox="1"/>
          <p:nvPr/>
        </p:nvSpPr>
        <p:spPr>
          <a:xfrm>
            <a:off x="11685864" y="0"/>
            <a:ext cx="50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graphicFrame>
        <p:nvGraphicFramePr>
          <p:cNvPr id="12" name="Диаграмма 11">
            <a:extLst>
              <a:ext uri="{FF2B5EF4-FFF2-40B4-BE49-F238E27FC236}">
                <a16:creationId xmlns:a16="http://schemas.microsoft.com/office/drawing/2014/main" id="{2C7B726F-C7C8-4C2F-8E86-9F5DDED28F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1213810"/>
              </p:ext>
            </p:extLst>
          </p:nvPr>
        </p:nvGraphicFramePr>
        <p:xfrm>
          <a:off x="1233183" y="1276350"/>
          <a:ext cx="9211112" cy="4867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71169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Graphic spid="12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0327AE-18C1-4D69-8C97-36D73C390D65}"/>
              </a:ext>
            </a:extLst>
          </p:cNvPr>
          <p:cNvSpPr txBox="1"/>
          <p:nvPr/>
        </p:nvSpPr>
        <p:spPr>
          <a:xfrm>
            <a:off x="1547126" y="424380"/>
            <a:ext cx="5873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Охрана труда и безопасность жизнедеятельности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52A5CA-4884-4D91-92FD-81C8B46BA2AF}"/>
              </a:ext>
            </a:extLst>
          </p:cNvPr>
          <p:cNvSpPr/>
          <p:nvPr/>
        </p:nvSpPr>
        <p:spPr>
          <a:xfrm>
            <a:off x="1547125" y="824490"/>
            <a:ext cx="8246956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2" descr="https://sun9-42.userapi.com/impg/GLQAcQk-8h4aRuDLds26SHWtkhP3VVtj4b9KVg/BHZ1a96zZSc.jpg?size=604x296&amp;quality=96&amp;sign=281bad42db9778fbb362f403ee7ba857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53" y="2233138"/>
            <a:ext cx="5753100" cy="2819401"/>
          </a:xfrm>
          <a:prstGeom prst="rect">
            <a:avLst/>
          </a:prstGeom>
          <a:noFill/>
          <a:ln w="12700">
            <a:solidFill>
              <a:srgbClr val="1F2837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4EF3F6-2374-4220-8341-93A2131C9A3F}"/>
              </a:ext>
            </a:extLst>
          </p:cNvPr>
          <p:cNvSpPr txBox="1"/>
          <p:nvPr/>
        </p:nvSpPr>
        <p:spPr>
          <a:xfrm>
            <a:off x="11685864" y="0"/>
            <a:ext cx="50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762396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4EF3F6-2374-4220-8341-93A2131C9A3F}"/>
              </a:ext>
            </a:extLst>
          </p:cNvPr>
          <p:cNvSpPr txBox="1"/>
          <p:nvPr/>
        </p:nvSpPr>
        <p:spPr>
          <a:xfrm>
            <a:off x="11685864" y="0"/>
            <a:ext cx="50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435821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9E441DB-E84C-4384-80B4-E61C35B8158A}"/>
              </a:ext>
            </a:extLst>
          </p:cNvPr>
          <p:cNvSpPr/>
          <p:nvPr/>
        </p:nvSpPr>
        <p:spPr>
          <a:xfrm>
            <a:off x="632726" y="1668773"/>
            <a:ext cx="4027862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AEE18D-4F75-462B-8A53-8E8E9EBF11C8}"/>
              </a:ext>
            </a:extLst>
          </p:cNvPr>
          <p:cNvSpPr txBox="1"/>
          <p:nvPr/>
        </p:nvSpPr>
        <p:spPr>
          <a:xfrm>
            <a:off x="632726" y="1268663"/>
            <a:ext cx="1829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738DAA0-6454-43F3-992D-538C11BC27E4}"/>
              </a:ext>
            </a:extLst>
          </p:cNvPr>
          <p:cNvSpPr/>
          <p:nvPr/>
        </p:nvSpPr>
        <p:spPr>
          <a:xfrm>
            <a:off x="632726" y="3283383"/>
            <a:ext cx="4027862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BB1334-F3DF-4895-9EDF-D779EEE233AD}"/>
              </a:ext>
            </a:extLst>
          </p:cNvPr>
          <p:cNvSpPr txBox="1"/>
          <p:nvPr/>
        </p:nvSpPr>
        <p:spPr>
          <a:xfrm>
            <a:off x="632726" y="2883273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180FB5-5E38-486C-A8E0-5639E3C65F44}"/>
              </a:ext>
            </a:extLst>
          </p:cNvPr>
          <p:cNvSpPr txBox="1"/>
          <p:nvPr/>
        </p:nvSpPr>
        <p:spPr>
          <a:xfrm>
            <a:off x="632726" y="1772139"/>
            <a:ext cx="4450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Облегчит процесс распределения учебной нагрузки, ускорит разработку и проконтролирует правильность заполнения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71D73E-E43A-47EE-A339-B9CFD8514267}"/>
              </a:ext>
            </a:extLst>
          </p:cNvPr>
          <p:cNvSpPr txBox="1"/>
          <p:nvPr/>
        </p:nvSpPr>
        <p:spPr>
          <a:xfrm>
            <a:off x="632726" y="3386749"/>
            <a:ext cx="4027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программный продукт для составления расписания 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07CD7D4-567E-4529-A730-E95D6B85820A}"/>
              </a:ext>
            </a:extLst>
          </p:cNvPr>
          <p:cNvSpPr/>
          <p:nvPr/>
        </p:nvSpPr>
        <p:spPr>
          <a:xfrm>
            <a:off x="5412260" y="824490"/>
            <a:ext cx="5803822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0AADB9-F9C8-4937-97C9-DB11D4C9F911}"/>
              </a:ext>
            </a:extLst>
          </p:cNvPr>
          <p:cNvSpPr txBox="1"/>
          <p:nvPr/>
        </p:nvSpPr>
        <p:spPr>
          <a:xfrm>
            <a:off x="5412261" y="424380"/>
            <a:ext cx="987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</a:p>
        </p:txBody>
      </p:sp>
      <p:graphicFrame>
        <p:nvGraphicFramePr>
          <p:cNvPr id="13" name="Схема 12">
            <a:extLst>
              <a:ext uri="{FF2B5EF4-FFF2-40B4-BE49-F238E27FC236}">
                <a16:creationId xmlns:a16="http://schemas.microsoft.com/office/drawing/2014/main" id="{E872CF81-0597-4006-A17C-81FDF79CA2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2630902"/>
              </p:ext>
            </p:extLst>
          </p:nvPr>
        </p:nvGraphicFramePr>
        <p:xfrm>
          <a:off x="5412260" y="1327965"/>
          <a:ext cx="5803822" cy="1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0" name="Схема 19">
            <a:extLst>
              <a:ext uri="{FF2B5EF4-FFF2-40B4-BE49-F238E27FC236}">
                <a16:creationId xmlns:a16="http://schemas.microsoft.com/office/drawing/2014/main" id="{AE768872-550C-4677-BC19-B883BDC521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1888656"/>
              </p:ext>
            </p:extLst>
          </p:nvPr>
        </p:nvGraphicFramePr>
        <p:xfrm>
          <a:off x="5412260" y="2215592"/>
          <a:ext cx="5803822" cy="1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1" name="Схема 20">
            <a:extLst>
              <a:ext uri="{FF2B5EF4-FFF2-40B4-BE49-F238E27FC236}">
                <a16:creationId xmlns:a16="http://schemas.microsoft.com/office/drawing/2014/main" id="{32624AC0-95F0-4B25-AF51-D6101BDD5A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1150991"/>
              </p:ext>
            </p:extLst>
          </p:nvPr>
        </p:nvGraphicFramePr>
        <p:xfrm>
          <a:off x="5412260" y="3100632"/>
          <a:ext cx="5803822" cy="1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2" name="Схема 21">
            <a:extLst>
              <a:ext uri="{FF2B5EF4-FFF2-40B4-BE49-F238E27FC236}">
                <a16:creationId xmlns:a16="http://schemas.microsoft.com/office/drawing/2014/main" id="{5CD3C471-798F-45E7-8D73-8DDC064F20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1682664"/>
              </p:ext>
            </p:extLst>
          </p:nvPr>
        </p:nvGraphicFramePr>
        <p:xfrm>
          <a:off x="5412260" y="3988259"/>
          <a:ext cx="5803822" cy="1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23" name="Схема 22">
            <a:extLst>
              <a:ext uri="{FF2B5EF4-FFF2-40B4-BE49-F238E27FC236}">
                <a16:creationId xmlns:a16="http://schemas.microsoft.com/office/drawing/2014/main" id="{0530CFB0-514D-41CC-8A6D-BAAFB9EDFF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6073040"/>
              </p:ext>
            </p:extLst>
          </p:nvPr>
        </p:nvGraphicFramePr>
        <p:xfrm>
          <a:off x="5412260" y="4873299"/>
          <a:ext cx="5803822" cy="1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48745A3-BD89-4D8D-B75E-39B4242F3FBB}"/>
              </a:ext>
            </a:extLst>
          </p:cNvPr>
          <p:cNvSpPr txBox="1"/>
          <p:nvPr/>
        </p:nvSpPr>
        <p:spPr>
          <a:xfrm>
            <a:off x="11685864" y="0"/>
            <a:ext cx="50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7BC3CFC-8F2F-4E80-ADE7-FB32C202A343}"/>
              </a:ext>
            </a:extLst>
          </p:cNvPr>
          <p:cNvSpPr/>
          <p:nvPr/>
        </p:nvSpPr>
        <p:spPr>
          <a:xfrm>
            <a:off x="632726" y="4690529"/>
            <a:ext cx="4027862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C3BF1D-DE75-4767-A439-DDEC488E05EB}"/>
              </a:ext>
            </a:extLst>
          </p:cNvPr>
          <p:cNvSpPr txBox="1"/>
          <p:nvPr/>
        </p:nvSpPr>
        <p:spPr>
          <a:xfrm>
            <a:off x="632726" y="4290419"/>
            <a:ext cx="1731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43C98B-84A3-481F-AADA-9B7E4A2EFDB3}"/>
              </a:ext>
            </a:extLst>
          </p:cNvPr>
          <p:cNvSpPr txBox="1"/>
          <p:nvPr/>
        </p:nvSpPr>
        <p:spPr>
          <a:xfrm>
            <a:off x="632726" y="4793895"/>
            <a:ext cx="4027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МОУ «Гимназия – школа с. Ивантеевка Саратовской области»</a:t>
            </a:r>
          </a:p>
        </p:txBody>
      </p:sp>
    </p:spTree>
    <p:extLst>
      <p:ext uri="{BB962C8B-B14F-4D97-AF65-F5344CB8AC3E}">
        <p14:creationId xmlns:p14="http://schemas.microsoft.com/office/powerpoint/2010/main" val="2858235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00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000"/>
                            </p:stCondLst>
                            <p:childTnLst>
                              <p:par>
                                <p:cTn id="8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000"/>
                            </p:stCondLst>
                            <p:childTnLst>
                              <p:par>
                                <p:cTn id="8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/>
      <p:bldP spid="10" grpId="0"/>
      <p:bldP spid="11" grpId="0" animBg="1"/>
      <p:bldP spid="12" grpId="0"/>
      <p:bldGraphic spid="13" grpId="0">
        <p:bldAsOne/>
      </p:bldGraphic>
      <p:bldGraphic spid="20" grpId="0">
        <p:bldAsOne/>
      </p:bldGraphic>
      <p:bldGraphic spid="21" grpId="0">
        <p:bldAsOne/>
      </p:bldGraphic>
      <p:bldGraphic spid="22" grpId="0">
        <p:bldAsOne/>
      </p:bldGraphic>
      <p:bldGraphic spid="23" grpId="0">
        <p:bldAsOne/>
      </p:bldGraphic>
      <p:bldP spid="16" grpId="0" animBg="1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0327AE-18C1-4D69-8C97-36D73C390D65}"/>
              </a:ext>
            </a:extLst>
          </p:cNvPr>
          <p:cNvSpPr txBox="1"/>
          <p:nvPr/>
        </p:nvSpPr>
        <p:spPr>
          <a:xfrm>
            <a:off x="1547126" y="424380"/>
            <a:ext cx="3450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694C2-A3B5-49BB-8B69-466C1F404EF5}"/>
              </a:ext>
            </a:extLst>
          </p:cNvPr>
          <p:cNvSpPr txBox="1"/>
          <p:nvPr/>
        </p:nvSpPr>
        <p:spPr>
          <a:xfrm>
            <a:off x="3148445" y="5385781"/>
            <a:ext cx="5895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декомпозиции процесса составления расписания «AS-IS» (Как есть)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A4C1CCD-C581-405C-8549-AA0AD5BEA5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3" r="827"/>
          <a:stretch/>
        </p:blipFill>
        <p:spPr bwMode="auto">
          <a:xfrm>
            <a:off x="2254957" y="1472218"/>
            <a:ext cx="7682086" cy="3913563"/>
          </a:xfrm>
          <a:prstGeom prst="rect">
            <a:avLst/>
          </a:prstGeom>
          <a:ln w="12700">
            <a:solidFill>
              <a:srgbClr val="1F2837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FF9B5387-68B9-4815-8320-48651AFEDAE8}"/>
              </a:ext>
            </a:extLst>
          </p:cNvPr>
          <p:cNvSpPr/>
          <p:nvPr/>
        </p:nvSpPr>
        <p:spPr>
          <a:xfrm>
            <a:off x="1547125" y="824490"/>
            <a:ext cx="8246956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1B345-7D14-480E-9C6E-D336CAAB8BA4}"/>
              </a:ext>
            </a:extLst>
          </p:cNvPr>
          <p:cNvSpPr txBox="1"/>
          <p:nvPr/>
        </p:nvSpPr>
        <p:spPr>
          <a:xfrm>
            <a:off x="11685864" y="0"/>
            <a:ext cx="50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885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0596040C-FB53-4748-ADBA-C187A99307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1615862"/>
              </p:ext>
            </p:extLst>
          </p:nvPr>
        </p:nvGraphicFramePr>
        <p:xfrm>
          <a:off x="1547124" y="1327966"/>
          <a:ext cx="8246956" cy="885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59D2A5B0-E254-45E5-9F70-DCF5A77B1C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1843948"/>
              </p:ext>
            </p:extLst>
          </p:nvPr>
        </p:nvGraphicFramePr>
        <p:xfrm>
          <a:off x="1547123" y="2051866"/>
          <a:ext cx="8246956" cy="885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Схема 6">
            <a:extLst>
              <a:ext uri="{FF2B5EF4-FFF2-40B4-BE49-F238E27FC236}">
                <a16:creationId xmlns:a16="http://schemas.microsoft.com/office/drawing/2014/main" id="{47B43098-7050-41F9-84C4-2F9C786107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8196776"/>
              </p:ext>
            </p:extLst>
          </p:nvPr>
        </p:nvGraphicFramePr>
        <p:xfrm>
          <a:off x="1547122" y="2775766"/>
          <a:ext cx="8246956" cy="885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0" name="Схема 9">
            <a:extLst>
              <a:ext uri="{FF2B5EF4-FFF2-40B4-BE49-F238E27FC236}">
                <a16:creationId xmlns:a16="http://schemas.microsoft.com/office/drawing/2014/main" id="{A5539D25-ADC9-4DB2-972B-6BB13B15B0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7297810"/>
              </p:ext>
            </p:extLst>
          </p:nvPr>
        </p:nvGraphicFramePr>
        <p:xfrm>
          <a:off x="1547122" y="3478188"/>
          <a:ext cx="8246956" cy="885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90327AE-18C1-4D69-8C97-36D73C390D65}"/>
              </a:ext>
            </a:extLst>
          </p:cNvPr>
          <p:cNvSpPr txBox="1"/>
          <p:nvPr/>
        </p:nvSpPr>
        <p:spPr>
          <a:xfrm>
            <a:off x="1547126" y="424380"/>
            <a:ext cx="6701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технического задания на программный продукт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52A5CA-4884-4D91-92FD-81C8B46BA2AF}"/>
              </a:ext>
            </a:extLst>
          </p:cNvPr>
          <p:cNvSpPr/>
          <p:nvPr/>
        </p:nvSpPr>
        <p:spPr>
          <a:xfrm>
            <a:off x="1547125" y="824490"/>
            <a:ext cx="8246956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03A7DEDA-4295-4195-A9A7-E61973723ED4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1586" r="1578"/>
          <a:stretch/>
        </p:blipFill>
        <p:spPr bwMode="auto">
          <a:xfrm>
            <a:off x="2254957" y="1472218"/>
            <a:ext cx="7682086" cy="3920764"/>
          </a:xfrm>
          <a:prstGeom prst="rect">
            <a:avLst/>
          </a:prstGeom>
          <a:ln w="12700">
            <a:solidFill>
              <a:srgbClr val="1F2837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A1C81A-964B-4E7F-838F-490D20BBA29F}"/>
              </a:ext>
            </a:extLst>
          </p:cNvPr>
          <p:cNvSpPr txBox="1"/>
          <p:nvPr/>
        </p:nvSpPr>
        <p:spPr>
          <a:xfrm>
            <a:off x="3148445" y="5377175"/>
            <a:ext cx="5895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декомпозиции процесса составления расписания 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(Как будет)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C0805B-4341-4BC6-AA2D-63F228AC54D4}"/>
              </a:ext>
            </a:extLst>
          </p:cNvPr>
          <p:cNvSpPr txBox="1"/>
          <p:nvPr/>
        </p:nvSpPr>
        <p:spPr>
          <a:xfrm>
            <a:off x="11685864" y="0"/>
            <a:ext cx="50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273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5" grpId="1">
        <p:bldAsOne/>
      </p:bldGraphic>
      <p:bldGraphic spid="6" grpId="0">
        <p:bldAsOne/>
      </p:bldGraphic>
      <p:bldGraphic spid="6" grpId="1">
        <p:bldAsOne/>
      </p:bldGraphic>
      <p:bldGraphic spid="7" grpId="0">
        <p:bldAsOne/>
      </p:bldGraphic>
      <p:bldGraphic spid="7" grpId="1">
        <p:bldAsOne/>
      </p:bldGraphic>
      <p:bldGraphic spid="10" grpId="0">
        <p:bldAsOne/>
      </p:bldGraphic>
      <p:bldGraphic spid="10" grpId="1">
        <p:bldAsOne/>
      </p:bldGraphic>
      <p:bldP spid="4" grpId="0"/>
      <p:bldP spid="9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63D308C0-8C0F-4E4D-9B14-B61A321C2B34}"/>
              </a:ext>
            </a:extLst>
          </p:cNvPr>
          <p:cNvSpPr txBox="1"/>
          <p:nvPr/>
        </p:nvSpPr>
        <p:spPr>
          <a:xfrm>
            <a:off x="5114925" y="1288299"/>
            <a:ext cx="5000625" cy="2812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Times New Roman" panose="02020603050405020304" pitchFamily="18" charset="0"/>
              <a:buChar char="–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Кроссплатформенная поддержка</a:t>
            </a:r>
          </a:p>
          <a:p>
            <a:pPr marL="285750" indent="-285750">
              <a:lnSpc>
                <a:spcPct val="110000"/>
              </a:lnSpc>
              <a:buFont typeface="Times New Roman" panose="02020603050405020304" pitchFamily="18" charset="0"/>
              <a:buChar char="–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Надежная архитектура</a:t>
            </a:r>
          </a:p>
          <a:p>
            <a:pPr marL="285750" indent="-285750">
              <a:lnSpc>
                <a:spcPct val="110000"/>
              </a:lnSpc>
              <a:buFont typeface="Times New Roman" panose="02020603050405020304" pitchFamily="18" charset="0"/>
              <a:buChar char="–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Intelli-Sense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Times New Roman" panose="02020603050405020304" pitchFamily="18" charset="0"/>
              <a:buChar char="–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Бесплатное программное обеспечение</a:t>
            </a:r>
          </a:p>
          <a:p>
            <a:pPr marL="285750" indent="-285750">
              <a:lnSpc>
                <a:spcPct val="110000"/>
              </a:lnSpc>
              <a:buFont typeface="Times New Roman" panose="02020603050405020304" pitchFamily="18" charset="0"/>
              <a:buChar char="–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инструментов веб-технологий</a:t>
            </a:r>
          </a:p>
          <a:p>
            <a:pPr>
              <a:lnSpc>
                <a:spcPct val="110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0000"/>
              </a:lnSpc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</a:t>
            </a:r>
          </a:p>
          <a:p>
            <a:pPr marL="285750" indent="-285750">
              <a:lnSpc>
                <a:spcPct val="110000"/>
              </a:lnSpc>
              <a:buFont typeface="Times New Roman" panose="02020603050405020304" pitchFamily="18" charset="0"/>
              <a:buChar char="–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декомпиляции кода для языка 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: один усеченный угол 20">
            <a:extLst>
              <a:ext uri="{FF2B5EF4-FFF2-40B4-BE49-F238E27FC236}">
                <a16:creationId xmlns:a16="http://schemas.microsoft.com/office/drawing/2014/main" id="{98943FE9-6E2C-47F7-8B31-45D40B285154}"/>
              </a:ext>
            </a:extLst>
          </p:cNvPr>
          <p:cNvSpPr/>
          <p:nvPr/>
        </p:nvSpPr>
        <p:spPr>
          <a:xfrm flipH="1">
            <a:off x="1444625" y="1985953"/>
            <a:ext cx="3657600" cy="717550"/>
          </a:xfrm>
          <a:prstGeom prst="snip1Rect">
            <a:avLst>
              <a:gd name="adj" fmla="val 50000"/>
            </a:avLst>
          </a:prstGeom>
          <a:solidFill>
            <a:srgbClr val="1F2837"/>
          </a:solidFill>
          <a:ln>
            <a:solidFill>
              <a:srgbClr val="1F28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: один усеченный угол 42">
            <a:extLst>
              <a:ext uri="{FF2B5EF4-FFF2-40B4-BE49-F238E27FC236}">
                <a16:creationId xmlns:a16="http://schemas.microsoft.com/office/drawing/2014/main" id="{490EA696-DB11-4B74-92D4-A064999C8B11}"/>
              </a:ext>
            </a:extLst>
          </p:cNvPr>
          <p:cNvSpPr/>
          <p:nvPr/>
        </p:nvSpPr>
        <p:spPr>
          <a:xfrm flipH="1">
            <a:off x="1444625" y="1266825"/>
            <a:ext cx="3657600" cy="717550"/>
          </a:xfrm>
          <a:prstGeom prst="snip1Rect">
            <a:avLst>
              <a:gd name="adj" fmla="val 50000"/>
            </a:avLst>
          </a:prstGeom>
          <a:solidFill>
            <a:srgbClr val="1F2837"/>
          </a:solidFill>
          <a:ln>
            <a:solidFill>
              <a:srgbClr val="1F28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0327AE-18C1-4D69-8C97-36D73C390D65}"/>
              </a:ext>
            </a:extLst>
          </p:cNvPr>
          <p:cNvSpPr txBox="1"/>
          <p:nvPr/>
        </p:nvSpPr>
        <p:spPr>
          <a:xfrm>
            <a:off x="1547126" y="424380"/>
            <a:ext cx="5907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инструментальных программных средств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52A5CA-4884-4D91-92FD-81C8B46BA2AF}"/>
              </a:ext>
            </a:extLst>
          </p:cNvPr>
          <p:cNvSpPr/>
          <p:nvPr/>
        </p:nvSpPr>
        <p:spPr>
          <a:xfrm>
            <a:off x="1547125" y="824490"/>
            <a:ext cx="8246956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067276-8E7B-43D0-AE78-43D0091C7E06}"/>
              </a:ext>
            </a:extLst>
          </p:cNvPr>
          <p:cNvSpPr txBox="1"/>
          <p:nvPr/>
        </p:nvSpPr>
        <p:spPr>
          <a:xfrm>
            <a:off x="11685864" y="0"/>
            <a:ext cx="50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4B79ACDA-47A7-40C5-8A38-E2F5FFB2E21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5" t="11636" r="12300" b="27551"/>
          <a:stretch/>
        </p:blipFill>
        <p:spPr>
          <a:xfrm>
            <a:off x="1730256" y="2022336"/>
            <a:ext cx="842838" cy="679379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81FC1FD8-0737-4B23-819B-B6722067056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95" t="4262" r="21848" b="32002"/>
          <a:stretch/>
        </p:blipFill>
        <p:spPr>
          <a:xfrm>
            <a:off x="6190470" y="3047529"/>
            <a:ext cx="631032" cy="711994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D4888470-F511-4246-B83E-3696E94651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2" r="25942" b="40786"/>
          <a:stretch/>
        </p:blipFill>
        <p:spPr>
          <a:xfrm>
            <a:off x="1816520" y="3046225"/>
            <a:ext cx="709991" cy="752331"/>
          </a:xfrm>
          <a:prstGeom prst="rect">
            <a:avLst/>
          </a:prstGeom>
        </p:spPr>
      </p:pic>
      <p:pic>
        <p:nvPicPr>
          <p:cNvPr id="32" name="Picture 4" descr="Embarcadero Delphi 10 Seattle — купить лицензию Embarcadero Delphi 10  Seattle по выгодной цене на официальном сайте Store.Softline.ru">
            <a:extLst>
              <a:ext uri="{FF2B5EF4-FFF2-40B4-BE49-F238E27FC236}">
                <a16:creationId xmlns:a16="http://schemas.microsoft.com/office/drawing/2014/main" id="{29A20EE8-813A-4961-85EE-FC9C2031E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404" y="4164549"/>
            <a:ext cx="678457" cy="67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0">
            <a:extLst>
              <a:ext uri="{FF2B5EF4-FFF2-40B4-BE49-F238E27FC236}">
                <a16:creationId xmlns:a16="http://schemas.microsoft.com/office/drawing/2014/main" id="{D14851BD-D5D7-4A7E-8D83-44EC79802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903" y="4108986"/>
            <a:ext cx="785352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59E90251-3422-4DDD-984B-1CDDD841A701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034" y="2039284"/>
            <a:ext cx="680780" cy="68078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C6B8D78-B5F1-45EA-B5BC-2EE6C378D97C}"/>
              </a:ext>
            </a:extLst>
          </p:cNvPr>
          <p:cNvSpPr txBox="1"/>
          <p:nvPr/>
        </p:nvSpPr>
        <p:spPr>
          <a:xfrm>
            <a:off x="2668788" y="2170557"/>
            <a:ext cx="2398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Visual Studio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9F4A14-4B38-4361-8A8D-193FAE631752}"/>
              </a:ext>
            </a:extLst>
          </p:cNvPr>
          <p:cNvSpPr txBox="1"/>
          <p:nvPr/>
        </p:nvSpPr>
        <p:spPr>
          <a:xfrm>
            <a:off x="7165238" y="3232064"/>
            <a:ext cx="2240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Server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359314D-CFAA-4942-BAD2-4D56A3A485E3}"/>
              </a:ext>
            </a:extLst>
          </p:cNvPr>
          <p:cNvSpPr txBox="1"/>
          <p:nvPr/>
        </p:nvSpPr>
        <p:spPr>
          <a:xfrm>
            <a:off x="2683866" y="3099224"/>
            <a:ext cx="2356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Server Management Studio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08325F7-86C5-4CCF-AAFD-8B4CAAEC241B}"/>
              </a:ext>
            </a:extLst>
          </p:cNvPr>
          <p:cNvSpPr txBox="1"/>
          <p:nvPr/>
        </p:nvSpPr>
        <p:spPr>
          <a:xfrm>
            <a:off x="2733510" y="4320457"/>
            <a:ext cx="2092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Embarcadero Delphi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BB18C5-8885-4A3E-9835-88D159F89195}"/>
              </a:ext>
            </a:extLst>
          </p:cNvPr>
          <p:cNvSpPr txBox="1"/>
          <p:nvPr/>
        </p:nvSpPr>
        <p:spPr>
          <a:xfrm>
            <a:off x="7219823" y="4312581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4D8AF4-D744-4943-8791-B316E3571FA8}"/>
              </a:ext>
            </a:extLst>
          </p:cNvPr>
          <p:cNvSpPr txBox="1"/>
          <p:nvPr/>
        </p:nvSpPr>
        <p:spPr>
          <a:xfrm>
            <a:off x="7125898" y="2153390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 Browser for SQLite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90E198C4-8B58-44A0-8DA1-BD20A476A9FF}"/>
              </a:ext>
            </a:extLst>
          </p:cNvPr>
          <p:cNvSpPr/>
          <p:nvPr/>
        </p:nvSpPr>
        <p:spPr>
          <a:xfrm>
            <a:off x="5111750" y="1266048"/>
            <a:ext cx="5006181" cy="4601352"/>
          </a:xfrm>
          <a:prstGeom prst="rect">
            <a:avLst/>
          </a:prstGeom>
          <a:noFill/>
          <a:ln>
            <a:solidFill>
              <a:srgbClr val="1F28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38B6AB-6009-4569-A31E-B1FD940E8DD2}"/>
              </a:ext>
            </a:extLst>
          </p:cNvPr>
          <p:cNvSpPr txBox="1"/>
          <p:nvPr/>
        </p:nvSpPr>
        <p:spPr>
          <a:xfrm>
            <a:off x="5114925" y="1286444"/>
            <a:ext cx="5000625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</a:t>
            </a:r>
          </a:p>
          <a:p>
            <a:pPr marL="285750" indent="-285750">
              <a:lnSpc>
                <a:spcPct val="110000"/>
              </a:lnSpc>
              <a:buFont typeface="Times New Roman" panose="02020603050405020304" pitchFamily="18" charset="0"/>
              <a:buChar char="–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Бесплатное программное обеспечение</a:t>
            </a:r>
          </a:p>
          <a:p>
            <a:pPr marL="285750" indent="-285750">
              <a:lnSpc>
                <a:spcPct val="110000"/>
              </a:lnSpc>
              <a:buFont typeface="Times New Roman" panose="02020603050405020304" pitchFamily="18" charset="0"/>
              <a:buChar char="–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Графическое управление базой данных</a:t>
            </a:r>
          </a:p>
          <a:p>
            <a:pPr marL="285750" indent="-285750">
              <a:lnSpc>
                <a:spcPct val="110000"/>
              </a:lnSpc>
              <a:buFont typeface="Times New Roman" panose="02020603050405020304" pitchFamily="18" charset="0"/>
              <a:buChar char="–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Простой интерфейс</a:t>
            </a:r>
          </a:p>
        </p:txBody>
      </p:sp>
    </p:spTree>
    <p:extLst>
      <p:ext uri="{BB962C8B-B14F-4D97-AF65-F5344CB8AC3E}">
        <p14:creationId xmlns:p14="http://schemas.microsoft.com/office/powerpoint/2010/main" val="2854491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44444E-6 L 0.00039 -0.10671 " pathEditMode="relative" rAng="0" ptsTypes="AA">
                                      <p:cBhvr>
                                        <p:cTn id="12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5347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2.5E-6 2.96296E-6 L 2.5E-6 -0.10301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162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7.40741E-7 L -0.3543 -0.00255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95" y="-69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2.5E-6 -7.40741E-7 L -0.36562 0.00255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55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6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9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4400"/>
                            </p:stCondLst>
                            <p:childTnLst>
                              <p:par>
                                <p:cTn id="1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000"/>
                            </p:stCondLst>
                            <p:childTnLst>
                              <p:par>
                                <p:cTn id="158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6" presetClass="emph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6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740"/>
                            </p:stCondLst>
                            <p:childTnLst>
                              <p:par>
                                <p:cTn id="174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3240"/>
                            </p:stCondLst>
                            <p:childTnLst>
                              <p:par>
                                <p:cTn id="1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7" grpId="1"/>
      <p:bldP spid="21" grpId="0" animBg="1"/>
      <p:bldP spid="43" grpId="0" animBg="1"/>
      <p:bldP spid="43" grpId="1" animBg="1"/>
      <p:bldP spid="4" grpId="0"/>
      <p:bldP spid="9" grpId="0" animBg="1"/>
      <p:bldP spid="37" grpId="0"/>
      <p:bldP spid="37" grpId="1"/>
      <p:bldP spid="37" grpId="2"/>
      <p:bldP spid="37" grpId="3"/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  <p:bldP spid="42" grpId="0"/>
      <p:bldP spid="42" grpId="1"/>
      <p:bldP spid="42" grpId="2"/>
      <p:bldP spid="44" grpId="0" animBg="1"/>
      <p:bldP spid="44" grpId="1" animBg="1"/>
      <p:bldP spid="44" grpId="2" animBg="1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0327AE-18C1-4D69-8C97-36D73C390D65}"/>
              </a:ext>
            </a:extLst>
          </p:cNvPr>
          <p:cNvSpPr txBox="1"/>
          <p:nvPr/>
        </p:nvSpPr>
        <p:spPr>
          <a:xfrm>
            <a:off x="1547126" y="424380"/>
            <a:ext cx="7568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системных требований к программному продукту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52A5CA-4884-4D91-92FD-81C8B46BA2AF}"/>
              </a:ext>
            </a:extLst>
          </p:cNvPr>
          <p:cNvSpPr/>
          <p:nvPr/>
        </p:nvSpPr>
        <p:spPr>
          <a:xfrm>
            <a:off x="1547125" y="824490"/>
            <a:ext cx="8246956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1" name="Схема 30">
            <a:extLst>
              <a:ext uri="{FF2B5EF4-FFF2-40B4-BE49-F238E27FC236}">
                <a16:creationId xmlns:a16="http://schemas.microsoft.com/office/drawing/2014/main" id="{3B170AB8-47D7-4139-A48D-E549F3F9DF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4276725"/>
              </p:ext>
            </p:extLst>
          </p:nvPr>
        </p:nvGraphicFramePr>
        <p:xfrm>
          <a:off x="1547125" y="1224602"/>
          <a:ext cx="9475989" cy="538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9" name="Схема 38">
            <a:extLst>
              <a:ext uri="{FF2B5EF4-FFF2-40B4-BE49-F238E27FC236}">
                <a16:creationId xmlns:a16="http://schemas.microsoft.com/office/drawing/2014/main" id="{4E2A8A9F-3886-4277-9A44-ADDD4B9EA4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4774970"/>
              </p:ext>
            </p:extLst>
          </p:nvPr>
        </p:nvGraphicFramePr>
        <p:xfrm>
          <a:off x="1547124" y="1871272"/>
          <a:ext cx="9475989" cy="538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40" name="Схема 39">
            <a:extLst>
              <a:ext uri="{FF2B5EF4-FFF2-40B4-BE49-F238E27FC236}">
                <a16:creationId xmlns:a16="http://schemas.microsoft.com/office/drawing/2014/main" id="{9BA443F9-0976-4EB6-B812-1DD63980C4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7100435"/>
              </p:ext>
            </p:extLst>
          </p:nvPr>
        </p:nvGraphicFramePr>
        <p:xfrm>
          <a:off x="1547124" y="2517942"/>
          <a:ext cx="9475989" cy="538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41" name="Схема 40">
            <a:extLst>
              <a:ext uri="{FF2B5EF4-FFF2-40B4-BE49-F238E27FC236}">
                <a16:creationId xmlns:a16="http://schemas.microsoft.com/office/drawing/2014/main" id="{6E0EFEA7-3F6E-4A01-BFC0-B9AC1A82B2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4035386"/>
              </p:ext>
            </p:extLst>
          </p:nvPr>
        </p:nvGraphicFramePr>
        <p:xfrm>
          <a:off x="1547122" y="3164612"/>
          <a:ext cx="9475989" cy="538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42" name="Схема 41">
            <a:extLst>
              <a:ext uri="{FF2B5EF4-FFF2-40B4-BE49-F238E27FC236}">
                <a16:creationId xmlns:a16="http://schemas.microsoft.com/office/drawing/2014/main" id="{EECF6779-A9AB-4D46-951F-491ED0D1F9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0517800"/>
              </p:ext>
            </p:extLst>
          </p:nvPr>
        </p:nvGraphicFramePr>
        <p:xfrm>
          <a:off x="1547122" y="3811282"/>
          <a:ext cx="9475989" cy="538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43" name="Схема 42">
            <a:extLst>
              <a:ext uri="{FF2B5EF4-FFF2-40B4-BE49-F238E27FC236}">
                <a16:creationId xmlns:a16="http://schemas.microsoft.com/office/drawing/2014/main" id="{947FD92E-2AE3-4744-8784-0EA20A4285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3612982"/>
              </p:ext>
            </p:extLst>
          </p:nvPr>
        </p:nvGraphicFramePr>
        <p:xfrm>
          <a:off x="1547121" y="4457952"/>
          <a:ext cx="9475989" cy="538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2994635-6FD4-42BE-AD33-E68EB1002B71}"/>
              </a:ext>
            </a:extLst>
          </p:cNvPr>
          <p:cNvSpPr txBox="1"/>
          <p:nvPr/>
        </p:nvSpPr>
        <p:spPr>
          <a:xfrm>
            <a:off x="11685864" y="0"/>
            <a:ext cx="50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7970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Graphic spid="31" grpId="0">
        <p:bldAsOne/>
      </p:bldGraphic>
      <p:bldGraphic spid="39" grpId="0">
        <p:bldAsOne/>
      </p:bldGraphic>
      <p:bldGraphic spid="40" grpId="0">
        <p:bldAsOne/>
      </p:bldGraphic>
      <p:bldGraphic spid="41" grpId="0">
        <p:bldAsOne/>
      </p:bldGraphic>
      <p:bldGraphic spid="42" grpId="0">
        <p:bldAsOne/>
      </p:bldGraphic>
      <p:bldGraphic spid="43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0327AE-18C1-4D69-8C97-36D73C390D65}"/>
              </a:ext>
            </a:extLst>
          </p:cNvPr>
          <p:cNvSpPr txBox="1"/>
          <p:nvPr/>
        </p:nvSpPr>
        <p:spPr>
          <a:xfrm>
            <a:off x="1547126" y="424380"/>
            <a:ext cx="6319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структуры программного продукта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52A5CA-4884-4D91-92FD-81C8B46BA2AF}"/>
              </a:ext>
            </a:extLst>
          </p:cNvPr>
          <p:cNvSpPr/>
          <p:nvPr/>
        </p:nvSpPr>
        <p:spPr>
          <a:xfrm>
            <a:off x="1547125" y="824490"/>
            <a:ext cx="8246956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C17773-AABC-4F93-BF1D-BD82B2FB102E}"/>
              </a:ext>
            </a:extLst>
          </p:cNvPr>
          <p:cNvSpPr txBox="1"/>
          <p:nvPr/>
        </p:nvSpPr>
        <p:spPr>
          <a:xfrm>
            <a:off x="334938" y="5846514"/>
            <a:ext cx="66724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ER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-диаграмма хранения данных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5D3B7A-8721-4843-B88F-8CE071CB53D3}"/>
              </a:ext>
            </a:extLst>
          </p:cNvPr>
          <p:cNvSpPr txBox="1"/>
          <p:nvPr/>
        </p:nvSpPr>
        <p:spPr>
          <a:xfrm>
            <a:off x="8912814" y="1554496"/>
            <a:ext cx="2660021" cy="369332"/>
          </a:xfrm>
          <a:prstGeom prst="rect">
            <a:avLst/>
          </a:prstGeom>
          <a:solidFill>
            <a:srgbClr val="1F2837"/>
          </a:solidFill>
          <a:ln>
            <a:solidFill>
              <a:srgbClr val="1F283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WPF</a:t>
            </a:r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-интерфейс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CAC1F-920C-4D19-AD69-427273F8B676}"/>
              </a:ext>
            </a:extLst>
          </p:cNvPr>
          <p:cNvSpPr txBox="1"/>
          <p:nvPr/>
        </p:nvSpPr>
        <p:spPr>
          <a:xfrm>
            <a:off x="8912814" y="3264903"/>
            <a:ext cx="2660033" cy="369332"/>
          </a:xfrm>
          <a:prstGeom prst="rect">
            <a:avLst/>
          </a:prstGeom>
          <a:solidFill>
            <a:srgbClr val="1F2837"/>
          </a:solidFill>
          <a:ln>
            <a:solidFill>
              <a:srgbClr val="1F283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 Framework Core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872980-3B9C-4CD0-8DC7-6384A3FF61A0}"/>
              </a:ext>
            </a:extLst>
          </p:cNvPr>
          <p:cNvSpPr txBox="1"/>
          <p:nvPr/>
        </p:nvSpPr>
        <p:spPr>
          <a:xfrm>
            <a:off x="8912814" y="4970713"/>
            <a:ext cx="2660021" cy="369332"/>
          </a:xfrm>
          <a:prstGeom prst="rect">
            <a:avLst/>
          </a:prstGeom>
          <a:solidFill>
            <a:srgbClr val="1F2837"/>
          </a:solidFill>
          <a:ln>
            <a:solidFill>
              <a:srgbClr val="1F283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38B5D2-FFF4-4EE0-8544-E3727D75E4F5}"/>
              </a:ext>
            </a:extLst>
          </p:cNvPr>
          <p:cNvSpPr txBox="1"/>
          <p:nvPr/>
        </p:nvSpPr>
        <p:spPr>
          <a:xfrm>
            <a:off x="7093845" y="2274012"/>
            <a:ext cx="1463156" cy="646331"/>
          </a:xfrm>
          <a:prstGeom prst="rect">
            <a:avLst/>
          </a:prstGeom>
          <a:solidFill>
            <a:srgbClr val="1F2837"/>
          </a:solidFill>
          <a:ln>
            <a:solidFill>
              <a:srgbClr val="1F283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C# + .NET Core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95F448-6C31-4638-8410-693AB35C9E58}"/>
              </a:ext>
            </a:extLst>
          </p:cNvPr>
          <p:cNvSpPr txBox="1"/>
          <p:nvPr/>
        </p:nvSpPr>
        <p:spPr>
          <a:xfrm>
            <a:off x="8912814" y="2411998"/>
            <a:ext cx="2660021" cy="369332"/>
          </a:xfrm>
          <a:prstGeom prst="rect">
            <a:avLst/>
          </a:prstGeom>
          <a:solidFill>
            <a:srgbClr val="1F2837"/>
          </a:solidFill>
          <a:ln>
            <a:solidFill>
              <a:srgbClr val="1F283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Код приложения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B4CC92A-BCA7-4ADD-9AD5-A75E197851A1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 flipV="1">
            <a:off x="8557001" y="2596664"/>
            <a:ext cx="355813" cy="514"/>
          </a:xfrm>
          <a:prstGeom prst="straightConnector1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530E5714-3A89-4727-9807-9ABBE0F80A91}"/>
              </a:ext>
            </a:extLst>
          </p:cNvPr>
          <p:cNvCxnSpPr>
            <a:cxnSpLocks/>
            <a:stCxn id="20" idx="0"/>
            <a:endCxn id="7" idx="1"/>
          </p:cNvCxnSpPr>
          <p:nvPr/>
        </p:nvCxnSpPr>
        <p:spPr>
          <a:xfrm rot="5400000" flipH="1" flipV="1">
            <a:off x="8101693" y="1462892"/>
            <a:ext cx="534850" cy="1087391"/>
          </a:xfrm>
          <a:prstGeom prst="bentConnector2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2FFA9FAD-DA09-4B3E-991E-A168CD1DB00B}"/>
              </a:ext>
            </a:extLst>
          </p:cNvPr>
          <p:cNvCxnSpPr>
            <a:cxnSpLocks/>
            <a:stCxn id="20" idx="2"/>
            <a:endCxn id="18" idx="1"/>
          </p:cNvCxnSpPr>
          <p:nvPr/>
        </p:nvCxnSpPr>
        <p:spPr>
          <a:xfrm rot="16200000" flipH="1">
            <a:off x="8104505" y="2641260"/>
            <a:ext cx="529226" cy="1087391"/>
          </a:xfrm>
          <a:prstGeom prst="bentConnector2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09F8B01-DB1F-4CCF-9F3D-336726F9EE5D}"/>
              </a:ext>
            </a:extLst>
          </p:cNvPr>
          <p:cNvSpPr txBox="1"/>
          <p:nvPr/>
        </p:nvSpPr>
        <p:spPr>
          <a:xfrm>
            <a:off x="8912814" y="4117808"/>
            <a:ext cx="2660021" cy="369332"/>
          </a:xfrm>
          <a:prstGeom prst="rect">
            <a:avLst/>
          </a:prstGeom>
          <a:solidFill>
            <a:srgbClr val="1F2837"/>
          </a:solidFill>
          <a:ln>
            <a:solidFill>
              <a:srgbClr val="1F283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Прямая со стрелкой 51">
            <a:extLst>
              <a:ext uri="{FF2B5EF4-FFF2-40B4-BE49-F238E27FC236}">
                <a16:creationId xmlns:a16="http://schemas.microsoft.com/office/drawing/2014/main" id="{E1CBB909-DA44-4A9D-8550-572E6CFDAF5E}"/>
              </a:ext>
            </a:extLst>
          </p:cNvPr>
          <p:cNvCxnSpPr>
            <a:cxnSpLocks/>
            <a:stCxn id="20" idx="2"/>
            <a:endCxn id="55" idx="1"/>
          </p:cNvCxnSpPr>
          <p:nvPr/>
        </p:nvCxnSpPr>
        <p:spPr>
          <a:xfrm rot="16200000" flipH="1">
            <a:off x="7678053" y="3067712"/>
            <a:ext cx="1382131" cy="1087391"/>
          </a:xfrm>
          <a:prstGeom prst="bentConnector2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401B1B8E-56B3-49B3-970C-895C7C26FB9E}"/>
              </a:ext>
            </a:extLst>
          </p:cNvPr>
          <p:cNvCxnSpPr>
            <a:cxnSpLocks/>
          </p:cNvCxnSpPr>
          <p:nvPr/>
        </p:nvCxnSpPr>
        <p:spPr>
          <a:xfrm flipV="1">
            <a:off x="9493586" y="1923828"/>
            <a:ext cx="0" cy="488170"/>
          </a:xfrm>
          <a:prstGeom prst="straightConnector1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A745CE86-7EE5-479C-BC6E-FA72860BDB0B}"/>
              </a:ext>
            </a:extLst>
          </p:cNvPr>
          <p:cNvCxnSpPr>
            <a:cxnSpLocks/>
          </p:cNvCxnSpPr>
          <p:nvPr/>
        </p:nvCxnSpPr>
        <p:spPr>
          <a:xfrm>
            <a:off x="10943445" y="1923828"/>
            <a:ext cx="0" cy="488170"/>
          </a:xfrm>
          <a:prstGeom prst="straightConnector1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7DE0E22-EF24-4004-8BE1-A6DE2B5DE103}"/>
              </a:ext>
            </a:extLst>
          </p:cNvPr>
          <p:cNvCxnSpPr>
            <a:cxnSpLocks/>
          </p:cNvCxnSpPr>
          <p:nvPr/>
        </p:nvCxnSpPr>
        <p:spPr>
          <a:xfrm flipV="1">
            <a:off x="9516709" y="2781330"/>
            <a:ext cx="0" cy="483573"/>
          </a:xfrm>
          <a:prstGeom prst="straightConnector1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>
            <a:extLst>
              <a:ext uri="{FF2B5EF4-FFF2-40B4-BE49-F238E27FC236}">
                <a16:creationId xmlns:a16="http://schemas.microsoft.com/office/drawing/2014/main" id="{6D1A473A-6B48-45E7-B443-E7A185FCA1EA}"/>
              </a:ext>
            </a:extLst>
          </p:cNvPr>
          <p:cNvCxnSpPr>
            <a:cxnSpLocks/>
          </p:cNvCxnSpPr>
          <p:nvPr/>
        </p:nvCxnSpPr>
        <p:spPr>
          <a:xfrm flipV="1">
            <a:off x="9516709" y="3634235"/>
            <a:ext cx="0" cy="483573"/>
          </a:xfrm>
          <a:prstGeom prst="straightConnector1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 стрелкой 98">
            <a:extLst>
              <a:ext uri="{FF2B5EF4-FFF2-40B4-BE49-F238E27FC236}">
                <a16:creationId xmlns:a16="http://schemas.microsoft.com/office/drawing/2014/main" id="{D9E40588-202D-4AB6-9429-3CCE8333169A}"/>
              </a:ext>
            </a:extLst>
          </p:cNvPr>
          <p:cNvCxnSpPr>
            <a:cxnSpLocks/>
          </p:cNvCxnSpPr>
          <p:nvPr/>
        </p:nvCxnSpPr>
        <p:spPr>
          <a:xfrm flipV="1">
            <a:off x="9516709" y="4487140"/>
            <a:ext cx="0" cy="483573"/>
          </a:xfrm>
          <a:prstGeom prst="straightConnector1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>
            <a:extLst>
              <a:ext uri="{FF2B5EF4-FFF2-40B4-BE49-F238E27FC236}">
                <a16:creationId xmlns:a16="http://schemas.microsoft.com/office/drawing/2014/main" id="{FE60B0DD-69CC-443C-90EA-E1C4759230A1}"/>
              </a:ext>
            </a:extLst>
          </p:cNvPr>
          <p:cNvCxnSpPr>
            <a:cxnSpLocks/>
          </p:cNvCxnSpPr>
          <p:nvPr/>
        </p:nvCxnSpPr>
        <p:spPr>
          <a:xfrm>
            <a:off x="10941854" y="2781329"/>
            <a:ext cx="0" cy="483573"/>
          </a:xfrm>
          <a:prstGeom prst="straightConnector1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 стрелкой 105">
            <a:extLst>
              <a:ext uri="{FF2B5EF4-FFF2-40B4-BE49-F238E27FC236}">
                <a16:creationId xmlns:a16="http://schemas.microsoft.com/office/drawing/2014/main" id="{5C862A51-E24C-44AE-A8AB-A1CEC8A8161F}"/>
              </a:ext>
            </a:extLst>
          </p:cNvPr>
          <p:cNvCxnSpPr>
            <a:cxnSpLocks/>
          </p:cNvCxnSpPr>
          <p:nvPr/>
        </p:nvCxnSpPr>
        <p:spPr>
          <a:xfrm>
            <a:off x="10940263" y="3634235"/>
            <a:ext cx="0" cy="483573"/>
          </a:xfrm>
          <a:prstGeom prst="straightConnector1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>
            <a:extLst>
              <a:ext uri="{FF2B5EF4-FFF2-40B4-BE49-F238E27FC236}">
                <a16:creationId xmlns:a16="http://schemas.microsoft.com/office/drawing/2014/main" id="{25BC07A1-6986-4BB6-A936-87D8D8FFCFFC}"/>
              </a:ext>
            </a:extLst>
          </p:cNvPr>
          <p:cNvCxnSpPr>
            <a:cxnSpLocks/>
          </p:cNvCxnSpPr>
          <p:nvPr/>
        </p:nvCxnSpPr>
        <p:spPr>
          <a:xfrm>
            <a:off x="10930434" y="4487140"/>
            <a:ext cx="0" cy="483573"/>
          </a:xfrm>
          <a:prstGeom prst="straightConnector1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CCB02B14-6CFB-4285-9656-7E50D731C902}"/>
              </a:ext>
            </a:extLst>
          </p:cNvPr>
          <p:cNvPicPr/>
          <p:nvPr/>
        </p:nvPicPr>
        <p:blipFill rotWithShape="1">
          <a:blip r:embed="rId2"/>
          <a:srcRect l="2491" r="10593"/>
          <a:stretch/>
        </p:blipFill>
        <p:spPr>
          <a:xfrm>
            <a:off x="334938" y="1310793"/>
            <a:ext cx="6672460" cy="4535721"/>
          </a:xfrm>
          <a:prstGeom prst="rect">
            <a:avLst/>
          </a:prstGeom>
        </p:spPr>
      </p:pic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8B2977B7-C130-44B8-A8B8-70D6BE7E1D90}"/>
              </a:ext>
            </a:extLst>
          </p:cNvPr>
          <p:cNvSpPr/>
          <p:nvPr/>
        </p:nvSpPr>
        <p:spPr>
          <a:xfrm>
            <a:off x="7093845" y="5475965"/>
            <a:ext cx="4478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Схема взаимодействия компонентов программы</a:t>
            </a:r>
            <a:endParaRPr lang="ru-R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040BD7-AC45-4FFB-9CAB-ACE2EF34A34B}"/>
              </a:ext>
            </a:extLst>
          </p:cNvPr>
          <p:cNvSpPr txBox="1"/>
          <p:nvPr/>
        </p:nvSpPr>
        <p:spPr>
          <a:xfrm>
            <a:off x="11685864" y="0"/>
            <a:ext cx="50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6090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500"/>
                            </p:stCondLst>
                            <p:childTnLst>
                              <p:par>
                                <p:cTn id="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0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500"/>
                            </p:stCondLst>
                            <p:childTnLst>
                              <p:par>
                                <p:cTn id="9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000"/>
                            </p:stCondLst>
                            <p:childTnLst>
                              <p:par>
                                <p:cTn id="9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500"/>
                            </p:stCondLst>
                            <p:childTnLst>
                              <p:par>
                                <p:cTn id="10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000"/>
                            </p:stCondLst>
                            <p:childTnLst>
                              <p:par>
                                <p:cTn id="10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2" grpId="0"/>
      <p:bldP spid="7" grpId="0" animBg="1"/>
      <p:bldP spid="18" grpId="0" animBg="1"/>
      <p:bldP spid="19" grpId="0" animBg="1"/>
      <p:bldP spid="20" grpId="0" animBg="1"/>
      <p:bldP spid="21" grpId="0" animBg="1"/>
      <p:bldP spid="55" grpId="0" animBg="1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0327AE-18C1-4D69-8C97-36D73C390D65}"/>
              </a:ext>
            </a:extLst>
          </p:cNvPr>
          <p:cNvSpPr txBox="1"/>
          <p:nvPr/>
        </p:nvSpPr>
        <p:spPr>
          <a:xfrm>
            <a:off x="1547126" y="424380"/>
            <a:ext cx="4136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программного продукта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52A5CA-4884-4D91-92FD-81C8B46BA2AF}"/>
              </a:ext>
            </a:extLst>
          </p:cNvPr>
          <p:cNvSpPr/>
          <p:nvPr/>
        </p:nvSpPr>
        <p:spPr>
          <a:xfrm>
            <a:off x="1547125" y="824490"/>
            <a:ext cx="8246956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C6C916-2344-44DD-85D6-210CC57B6532}"/>
              </a:ext>
            </a:extLst>
          </p:cNvPr>
          <p:cNvSpPr txBox="1"/>
          <p:nvPr/>
        </p:nvSpPr>
        <p:spPr>
          <a:xfrm>
            <a:off x="641947" y="3997840"/>
            <a:ext cx="3322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32ABD2-1EB0-4BEB-A73D-61C88F197EB9}"/>
              </a:ext>
            </a:extLst>
          </p:cNvPr>
          <p:cNvSpPr txBox="1"/>
          <p:nvPr/>
        </p:nvSpPr>
        <p:spPr>
          <a:xfrm>
            <a:off x="8248862" y="4056982"/>
            <a:ext cx="3335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2D9AD5-02C8-4179-B979-AFE34F1149D5}"/>
              </a:ext>
            </a:extLst>
          </p:cNvPr>
          <p:cNvSpPr txBox="1"/>
          <p:nvPr/>
        </p:nvSpPr>
        <p:spPr>
          <a:xfrm>
            <a:off x="4292533" y="6258388"/>
            <a:ext cx="3771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</a:t>
            </a:r>
          </a:p>
        </p:txBody>
      </p:sp>
      <p:sp>
        <p:nvSpPr>
          <p:cNvPr id="13" name="Стрелка: вниз 12">
            <a:extLst>
              <a:ext uri="{FF2B5EF4-FFF2-40B4-BE49-F238E27FC236}">
                <a16:creationId xmlns:a16="http://schemas.microsoft.com/office/drawing/2014/main" id="{40B23053-6418-42C7-B72B-4F60CC3F7936}"/>
              </a:ext>
            </a:extLst>
          </p:cNvPr>
          <p:cNvSpPr/>
          <p:nvPr/>
        </p:nvSpPr>
        <p:spPr>
          <a:xfrm>
            <a:off x="4630834" y="2444750"/>
            <a:ext cx="695117" cy="1704132"/>
          </a:xfrm>
          <a:prstGeom prst="downArrow">
            <a:avLst/>
          </a:prstGeom>
          <a:solidFill>
            <a:srgbClr val="1F2837"/>
          </a:solidFill>
          <a:ln>
            <a:solidFill>
              <a:srgbClr val="1F28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: вниз 13">
            <a:extLst>
              <a:ext uri="{FF2B5EF4-FFF2-40B4-BE49-F238E27FC236}">
                <a16:creationId xmlns:a16="http://schemas.microsoft.com/office/drawing/2014/main" id="{E3876290-D02F-4E7A-AFD9-C0B16317D547}"/>
              </a:ext>
            </a:extLst>
          </p:cNvPr>
          <p:cNvSpPr/>
          <p:nvPr/>
        </p:nvSpPr>
        <p:spPr>
          <a:xfrm>
            <a:off x="6866050" y="2444750"/>
            <a:ext cx="695117" cy="1704132"/>
          </a:xfrm>
          <a:prstGeom prst="downArrow">
            <a:avLst/>
          </a:prstGeom>
          <a:solidFill>
            <a:srgbClr val="1F2837"/>
          </a:solidFill>
          <a:ln>
            <a:solidFill>
              <a:srgbClr val="1F28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9D287C3-85D3-40BE-B51C-21CC55ED6664}"/>
              </a:ext>
            </a:extLst>
          </p:cNvPr>
          <p:cNvSpPr/>
          <p:nvPr/>
        </p:nvSpPr>
        <p:spPr>
          <a:xfrm>
            <a:off x="3964189" y="2444750"/>
            <a:ext cx="1188034" cy="347664"/>
          </a:xfrm>
          <a:prstGeom prst="rect">
            <a:avLst/>
          </a:prstGeom>
          <a:solidFill>
            <a:srgbClr val="1F2837"/>
          </a:solidFill>
          <a:ln>
            <a:solidFill>
              <a:srgbClr val="1F28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0D39047-E8F4-41F8-8E01-466283B0D078}"/>
              </a:ext>
            </a:extLst>
          </p:cNvPr>
          <p:cNvSpPr/>
          <p:nvPr/>
        </p:nvSpPr>
        <p:spPr>
          <a:xfrm>
            <a:off x="7039777" y="2444750"/>
            <a:ext cx="1188034" cy="347664"/>
          </a:xfrm>
          <a:prstGeom prst="rect">
            <a:avLst/>
          </a:prstGeom>
          <a:solidFill>
            <a:srgbClr val="1F2837"/>
          </a:solidFill>
          <a:ln>
            <a:solidFill>
              <a:srgbClr val="1F28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4ABFCEE-0592-4460-8143-DE2303974496}"/>
              </a:ext>
            </a:extLst>
          </p:cNvPr>
          <p:cNvPicPr/>
          <p:nvPr/>
        </p:nvPicPr>
        <p:blipFill rotWithShape="1">
          <a:blip r:embed="rId2"/>
          <a:srcRect l="6992" r="12556"/>
          <a:stretch/>
        </p:blipFill>
        <p:spPr>
          <a:xfrm>
            <a:off x="641947" y="1740531"/>
            <a:ext cx="3322242" cy="2257309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34404663-20C2-42D6-8F05-BD49DD69A7D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227811" y="1527845"/>
            <a:ext cx="3356449" cy="2529137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E8A167F8-B75E-406A-A3BE-B09A39665D0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422307" y="4148882"/>
            <a:ext cx="3347385" cy="204177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A7D56B2-8A74-4269-B041-51CB3A2309C8}"/>
              </a:ext>
            </a:extLst>
          </p:cNvPr>
          <p:cNvSpPr txBox="1"/>
          <p:nvPr/>
        </p:nvSpPr>
        <p:spPr>
          <a:xfrm>
            <a:off x="11685864" y="0"/>
            <a:ext cx="50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6583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2" grpId="0"/>
      <p:bldP spid="3" grpId="0"/>
      <p:bldP spid="10" grpId="0"/>
      <p:bldP spid="13" grpId="0" animBg="1"/>
      <p:bldP spid="14" grpId="0" animBg="1"/>
      <p:bldP spid="15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0327AE-18C1-4D69-8C97-36D73C390D65}"/>
              </a:ext>
            </a:extLst>
          </p:cNvPr>
          <p:cNvSpPr txBox="1"/>
          <p:nvPr/>
        </p:nvSpPr>
        <p:spPr>
          <a:xfrm>
            <a:off x="1547126" y="424380"/>
            <a:ext cx="4136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программного продукта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52A5CA-4884-4D91-92FD-81C8B46BA2AF}"/>
              </a:ext>
            </a:extLst>
          </p:cNvPr>
          <p:cNvSpPr/>
          <p:nvPr/>
        </p:nvSpPr>
        <p:spPr>
          <a:xfrm>
            <a:off x="1547125" y="824490"/>
            <a:ext cx="8246956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7D56B2-8A74-4269-B041-51CB3A2309C8}"/>
              </a:ext>
            </a:extLst>
          </p:cNvPr>
          <p:cNvSpPr txBox="1"/>
          <p:nvPr/>
        </p:nvSpPr>
        <p:spPr>
          <a:xfrm>
            <a:off x="11685864" y="0"/>
            <a:ext cx="50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D0DC624-C9C6-4EB2-BF0A-80EAE41A7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753" y="1507399"/>
            <a:ext cx="7220422" cy="440471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1A341EF-E15F-4D12-875B-80E081CBD06B}"/>
              </a:ext>
            </a:extLst>
          </p:cNvPr>
          <p:cNvSpPr txBox="1"/>
          <p:nvPr/>
        </p:nvSpPr>
        <p:spPr>
          <a:xfrm>
            <a:off x="2073753" y="5912110"/>
            <a:ext cx="722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для работы с записями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90ED20-B2E5-4A35-9AB9-AA6510EB7957}"/>
              </a:ext>
            </a:extLst>
          </p:cNvPr>
          <p:cNvSpPr txBox="1"/>
          <p:nvPr/>
        </p:nvSpPr>
        <p:spPr>
          <a:xfrm>
            <a:off x="551934" y="3450947"/>
            <a:ext cx="359993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«Педагоги»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03ADAC1-CA53-479F-9610-A9AF44B7D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466" y="1254861"/>
            <a:ext cx="3599935" cy="219608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C4E7F30-8AD6-4211-B882-585212C96680}"/>
              </a:ext>
            </a:extLst>
          </p:cNvPr>
          <p:cNvSpPr txBox="1"/>
          <p:nvPr/>
        </p:nvSpPr>
        <p:spPr>
          <a:xfrm>
            <a:off x="4217466" y="3450947"/>
            <a:ext cx="359993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«Кабинеты»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251FB08-1797-4E54-8116-7C7AAA6A6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3758" y="1254861"/>
            <a:ext cx="3599933" cy="219608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A348773-7EC6-4FD4-B189-D5D6DE2DCC6D}"/>
              </a:ext>
            </a:extLst>
          </p:cNvPr>
          <p:cNvSpPr txBox="1"/>
          <p:nvPr/>
        </p:nvSpPr>
        <p:spPr>
          <a:xfrm>
            <a:off x="7882998" y="3450947"/>
            <a:ext cx="359993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«Классы»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AFED1B1-0B31-4337-9A94-D21024EA3A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395" y="4027689"/>
            <a:ext cx="3599935" cy="219608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C65BC3B-3FF2-4C2C-9D50-B74D4125BF21}"/>
              </a:ext>
            </a:extLst>
          </p:cNvPr>
          <p:cNvSpPr txBox="1"/>
          <p:nvPr/>
        </p:nvSpPr>
        <p:spPr>
          <a:xfrm>
            <a:off x="2438395" y="6223776"/>
            <a:ext cx="359993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«Дисциплины»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CDA82B1-C6FB-43C1-9A9A-EED0C52BDC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3928" y="4027688"/>
            <a:ext cx="3599935" cy="219608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3860711-A60F-459E-A877-A5E12153AE1A}"/>
              </a:ext>
            </a:extLst>
          </p:cNvPr>
          <p:cNvSpPr txBox="1"/>
          <p:nvPr/>
        </p:nvSpPr>
        <p:spPr>
          <a:xfrm>
            <a:off x="6103928" y="6223776"/>
            <a:ext cx="359993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«Дисциплины класса»</a:t>
            </a:r>
          </a:p>
        </p:txBody>
      </p:sp>
    </p:spTree>
    <p:extLst>
      <p:ext uri="{BB962C8B-B14F-4D97-AF65-F5344CB8AC3E}">
        <p14:creationId xmlns:p14="http://schemas.microsoft.com/office/powerpoint/2010/main" val="34191981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15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22222E-6 L -0.27279 -0.19838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46" y="-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8" grpId="0"/>
      <p:bldP spid="18" grpId="1"/>
      <p:bldP spid="23" grpId="0"/>
      <p:bldP spid="24" grpId="0"/>
      <p:bldP spid="25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1201</TotalTime>
  <Words>442</Words>
  <Application>Microsoft Office PowerPoint</Application>
  <PresentationFormat>Широкоэкранный</PresentationFormat>
  <Paragraphs>118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Алексей Овчинников</cp:lastModifiedBy>
  <cp:revision>118</cp:revision>
  <dcterms:created xsi:type="dcterms:W3CDTF">2020-10-04T10:34:15Z</dcterms:created>
  <dcterms:modified xsi:type="dcterms:W3CDTF">2022-05-27T00:04:20Z</dcterms:modified>
</cp:coreProperties>
</file>