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7"/>
  </p:notesMasterIdLst>
  <p:sldIdLst>
    <p:sldId id="262" r:id="rId2"/>
    <p:sldId id="266" r:id="rId3"/>
    <p:sldId id="274" r:id="rId4"/>
    <p:sldId id="275" r:id="rId5"/>
    <p:sldId id="267" r:id="rId6"/>
    <p:sldId id="269" r:id="rId7"/>
    <p:sldId id="270" r:id="rId8"/>
    <p:sldId id="271" r:id="rId9"/>
    <p:sldId id="276" r:id="rId10"/>
    <p:sldId id="272" r:id="rId11"/>
    <p:sldId id="278" r:id="rId12"/>
    <p:sldId id="279" r:id="rId13"/>
    <p:sldId id="277" r:id="rId14"/>
    <p:sldId id="273" r:id="rId15"/>
    <p:sldId id="265" r:id="rId16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алдин Алексей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7A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4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B7F20F1-03F9-4839-B8BE-D5689C1F148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E5ED497-4C4E-4FE0-967B-AB36A6703DC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E68425A-6E16-416A-9C47-EBF30898ED13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882B308-F422-4AAC-9780-C601DF42954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DD6B453-51A2-41DA-9E84-74C3B7E6836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21FB899-0229-46C9-960D-F95B61D1B4C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E45D4ABE-24B2-4A40-B13B-FA4AAA6C58A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B8835664-6273-473B-B056-8614695DA6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35120D-84D6-487E-8743-611E6F16C246}" type="slidenum">
              <a:rPr lang="ru-RU" altLang="ru-RU" sz="1400" smtClean="0"/>
              <a:pPr>
                <a:spcBef>
                  <a:spcPct val="0"/>
                </a:spcBef>
              </a:pPr>
              <a:t>1</a:t>
            </a:fld>
            <a:endParaRPr lang="ru-RU" altLang="ru-RU" sz="1400"/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7914A222-D1DB-430B-8C32-D3ED273E81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DF08AC8-FCDD-431B-ACDB-AFEBDCC19A8A}"/>
              </a:ext>
            </a:extLst>
          </p:cNvPr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B8835664-6273-473B-B056-8614695DA6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35120D-84D6-487E-8743-611E6F16C246}" type="slidenum">
              <a:rPr lang="ru-RU" altLang="ru-RU" sz="1400" smtClean="0"/>
              <a:pPr>
                <a:spcBef>
                  <a:spcPct val="0"/>
                </a:spcBef>
              </a:pPr>
              <a:t>10</a:t>
            </a:fld>
            <a:endParaRPr lang="ru-RU" altLang="ru-RU" sz="1400"/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7914A222-D1DB-430B-8C32-D3ED273E81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DF08AC8-FCDD-431B-ACDB-AFEBDCC19A8A}"/>
              </a:ext>
            </a:extLst>
          </p:cNvPr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574588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B8835664-6273-473B-B056-8614695DA6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35120D-84D6-487E-8743-611E6F16C246}" type="slidenum">
              <a:rPr lang="ru-RU" altLang="ru-RU" sz="1400" smtClean="0"/>
              <a:pPr>
                <a:spcBef>
                  <a:spcPct val="0"/>
                </a:spcBef>
              </a:pPr>
              <a:t>11</a:t>
            </a:fld>
            <a:endParaRPr lang="ru-RU" altLang="ru-RU" sz="1400"/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7914A222-D1DB-430B-8C32-D3ED273E81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DF08AC8-FCDD-431B-ACDB-AFEBDCC19A8A}"/>
              </a:ext>
            </a:extLst>
          </p:cNvPr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827360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B8835664-6273-473B-B056-8614695DA6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35120D-84D6-487E-8743-611E6F16C246}" type="slidenum">
              <a:rPr lang="ru-RU" altLang="ru-RU" sz="1400" smtClean="0"/>
              <a:pPr>
                <a:spcBef>
                  <a:spcPct val="0"/>
                </a:spcBef>
              </a:pPr>
              <a:t>12</a:t>
            </a:fld>
            <a:endParaRPr lang="ru-RU" altLang="ru-RU" sz="1400"/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7914A222-D1DB-430B-8C32-D3ED273E81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DF08AC8-FCDD-431B-ACDB-AFEBDCC19A8A}"/>
              </a:ext>
            </a:extLst>
          </p:cNvPr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240475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B8835664-6273-473B-B056-8614695DA6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35120D-84D6-487E-8743-611E6F16C246}" type="slidenum">
              <a:rPr lang="ru-RU" altLang="ru-RU" sz="1400" smtClean="0"/>
              <a:pPr>
                <a:spcBef>
                  <a:spcPct val="0"/>
                </a:spcBef>
              </a:pPr>
              <a:t>13</a:t>
            </a:fld>
            <a:endParaRPr lang="ru-RU" altLang="ru-RU" sz="1400"/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7914A222-D1DB-430B-8C32-D3ED273E81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DF08AC8-FCDD-431B-ACDB-AFEBDCC19A8A}"/>
              </a:ext>
            </a:extLst>
          </p:cNvPr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901006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B8835664-6273-473B-B056-8614695DA6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35120D-84D6-487E-8743-611E6F16C246}" type="slidenum">
              <a:rPr lang="ru-RU" altLang="ru-RU" sz="1400" smtClean="0"/>
              <a:pPr>
                <a:spcBef>
                  <a:spcPct val="0"/>
                </a:spcBef>
              </a:pPr>
              <a:t>14</a:t>
            </a:fld>
            <a:endParaRPr lang="ru-RU" altLang="ru-RU" sz="1400"/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7914A222-D1DB-430B-8C32-D3ED273E81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DF08AC8-FCDD-431B-ACDB-AFEBDCC19A8A}"/>
              </a:ext>
            </a:extLst>
          </p:cNvPr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49559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B8835664-6273-473B-B056-8614695DA6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35120D-84D6-487E-8743-611E6F16C246}" type="slidenum">
              <a:rPr lang="ru-RU" altLang="ru-RU" sz="1400" smtClean="0"/>
              <a:pPr>
                <a:spcBef>
                  <a:spcPct val="0"/>
                </a:spcBef>
              </a:pPr>
              <a:t>15</a:t>
            </a:fld>
            <a:endParaRPr lang="ru-RU" altLang="ru-RU" sz="1400"/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7914A222-D1DB-430B-8C32-D3ED273E81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DF08AC8-FCDD-431B-ACDB-AFEBDCC19A8A}"/>
              </a:ext>
            </a:extLst>
          </p:cNvPr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14636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B8835664-6273-473B-B056-8614695DA6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35120D-84D6-487E-8743-611E6F16C246}" type="slidenum">
              <a:rPr lang="ru-RU" altLang="ru-RU" sz="1400" smtClean="0"/>
              <a:pPr>
                <a:spcBef>
                  <a:spcPct val="0"/>
                </a:spcBef>
              </a:pPr>
              <a:t>2</a:t>
            </a:fld>
            <a:endParaRPr lang="ru-RU" altLang="ru-RU" sz="1400"/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7914A222-D1DB-430B-8C32-D3ED273E81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DF08AC8-FCDD-431B-ACDB-AFEBDCC19A8A}"/>
              </a:ext>
            </a:extLst>
          </p:cNvPr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97282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B8835664-6273-473B-B056-8614695DA6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35120D-84D6-487E-8743-611E6F16C246}" type="slidenum">
              <a:rPr lang="ru-RU" altLang="ru-RU" sz="1400" smtClean="0"/>
              <a:pPr>
                <a:spcBef>
                  <a:spcPct val="0"/>
                </a:spcBef>
              </a:pPr>
              <a:t>3</a:t>
            </a:fld>
            <a:endParaRPr lang="ru-RU" altLang="ru-RU" sz="1400"/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7914A222-D1DB-430B-8C32-D3ED273E81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DF08AC8-FCDD-431B-ACDB-AFEBDCC19A8A}"/>
              </a:ext>
            </a:extLst>
          </p:cNvPr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86572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B8835664-6273-473B-B056-8614695DA6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35120D-84D6-487E-8743-611E6F16C246}" type="slidenum">
              <a:rPr lang="ru-RU" altLang="ru-RU" sz="1400" smtClean="0"/>
              <a:pPr>
                <a:spcBef>
                  <a:spcPct val="0"/>
                </a:spcBef>
              </a:pPr>
              <a:t>4</a:t>
            </a:fld>
            <a:endParaRPr lang="ru-RU" altLang="ru-RU" sz="1400"/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7914A222-D1DB-430B-8C32-D3ED273E81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ru-RU" altLang="ru-RU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Реализовать приложение на </a:t>
            </a:r>
            <a:r>
              <a:rPr lang="en-US" altLang="ru-RU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REST </a:t>
            </a:r>
            <a:r>
              <a:rPr lang="ru-RU" altLang="ru-RU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архитектуре.</a:t>
            </a: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DF08AC8-FCDD-431B-ACDB-AFEBDCC19A8A}"/>
              </a:ext>
            </a:extLst>
          </p:cNvPr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17363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B8835664-6273-473B-B056-8614695DA6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35120D-84D6-487E-8743-611E6F16C246}" type="slidenum">
              <a:rPr lang="ru-RU" altLang="ru-RU" sz="1400" smtClean="0"/>
              <a:pPr>
                <a:spcBef>
                  <a:spcPct val="0"/>
                </a:spcBef>
              </a:pPr>
              <a:t>5</a:t>
            </a:fld>
            <a:endParaRPr lang="ru-RU" altLang="ru-RU" sz="1400"/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7914A222-D1DB-430B-8C32-D3ED273E81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DF08AC8-FCDD-431B-ACDB-AFEBDCC19A8A}"/>
              </a:ext>
            </a:extLst>
          </p:cNvPr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66186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B8835664-6273-473B-B056-8614695DA6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35120D-84D6-487E-8743-611E6F16C246}" type="slidenum">
              <a:rPr lang="ru-RU" altLang="ru-RU" sz="1400" smtClean="0"/>
              <a:pPr>
                <a:spcBef>
                  <a:spcPct val="0"/>
                </a:spcBef>
              </a:pPr>
              <a:t>6</a:t>
            </a:fld>
            <a:endParaRPr lang="ru-RU" altLang="ru-RU" sz="1400"/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7914A222-D1DB-430B-8C32-D3ED273E81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DF08AC8-FCDD-431B-ACDB-AFEBDCC19A8A}"/>
              </a:ext>
            </a:extLst>
          </p:cNvPr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23682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B8835664-6273-473B-B056-8614695DA6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35120D-84D6-487E-8743-611E6F16C246}" type="slidenum">
              <a:rPr lang="ru-RU" altLang="ru-RU" sz="1400" smtClean="0"/>
              <a:pPr>
                <a:spcBef>
                  <a:spcPct val="0"/>
                </a:spcBef>
              </a:pPr>
              <a:t>7</a:t>
            </a:fld>
            <a:endParaRPr lang="ru-RU" altLang="ru-RU" sz="1400"/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7914A222-D1DB-430B-8C32-D3ED273E81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DF08AC8-FCDD-431B-ACDB-AFEBDCC19A8A}"/>
              </a:ext>
            </a:extLst>
          </p:cNvPr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574791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B8835664-6273-473B-B056-8614695DA6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35120D-84D6-487E-8743-611E6F16C246}" type="slidenum">
              <a:rPr lang="ru-RU" altLang="ru-RU" sz="1400" smtClean="0"/>
              <a:pPr>
                <a:spcBef>
                  <a:spcPct val="0"/>
                </a:spcBef>
              </a:pPr>
              <a:t>8</a:t>
            </a:fld>
            <a:endParaRPr lang="ru-RU" altLang="ru-RU" sz="1400"/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7914A222-D1DB-430B-8C32-D3ED273E81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DF08AC8-FCDD-431B-ACDB-AFEBDCC19A8A}"/>
              </a:ext>
            </a:extLst>
          </p:cNvPr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929682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B8835664-6273-473B-B056-8614695DA6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35120D-84D6-487E-8743-611E6F16C246}" type="slidenum">
              <a:rPr lang="ru-RU" altLang="ru-RU" sz="1400" smtClean="0"/>
              <a:pPr>
                <a:spcBef>
                  <a:spcPct val="0"/>
                </a:spcBef>
              </a:pPr>
              <a:t>9</a:t>
            </a:fld>
            <a:endParaRPr lang="ru-RU" altLang="ru-RU" sz="1400"/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7914A222-D1DB-430B-8C32-D3ED273E81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DF08AC8-FCDD-431B-ACDB-AFEBDCC19A8A}"/>
              </a:ext>
            </a:extLst>
          </p:cNvPr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14487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1449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2024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917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76A81C-B738-4D62-ACF6-B4DB8D55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073B6-B8B6-4565-99FE-93C8820A9871}"/>
              </a:ext>
            </a:extLst>
          </p:cNvPr>
          <p:cNvSpPr txBox="1"/>
          <p:nvPr userDrawn="1"/>
        </p:nvSpPr>
        <p:spPr>
          <a:xfrm>
            <a:off x="8510588" y="64002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52056293-2E88-4395-8834-D8CBEF0AAC8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59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677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699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8181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02FE40-E68C-4551-83D6-376BBF057393}"/>
              </a:ext>
            </a:extLst>
          </p:cNvPr>
          <p:cNvSpPr txBox="1"/>
          <p:nvPr userDrawn="1"/>
        </p:nvSpPr>
        <p:spPr>
          <a:xfrm>
            <a:off x="8460432" y="63093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52056293-2E88-4395-8834-D8CBEF0AAC8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79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6734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538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">
            <a:extLst>
              <a:ext uri="{FF2B5EF4-FFF2-40B4-BE49-F238E27FC236}">
                <a16:creationId xmlns:a16="http://schemas.microsoft.com/office/drawing/2014/main" id="{6DD1F036-6FAC-4CD0-A020-23C1B4233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027" name="Text Box 2">
            <a:extLst>
              <a:ext uri="{FF2B5EF4-FFF2-40B4-BE49-F238E27FC236}">
                <a16:creationId xmlns:a16="http://schemas.microsoft.com/office/drawing/2014/main" id="{CE0ACF70-45D9-4F92-965C-EAFE44309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4F180F2B-D47C-4B80-AAB7-1C0B21915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5BA0745A-EECB-4B76-B224-890B3A5BB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dirty="0" err="1"/>
              <a:t>Для</a:t>
            </a:r>
            <a:r>
              <a:rPr lang="en-GB" altLang="ru-RU" dirty="0"/>
              <a:t> </a:t>
            </a:r>
            <a:r>
              <a:rPr lang="en-GB" altLang="ru-RU" dirty="0" err="1"/>
              <a:t>правки</a:t>
            </a:r>
            <a:r>
              <a:rPr lang="en-GB" altLang="ru-RU" dirty="0"/>
              <a:t> </a:t>
            </a:r>
            <a:r>
              <a:rPr lang="en-GB" altLang="ru-RU" dirty="0" err="1"/>
              <a:t>текста</a:t>
            </a:r>
            <a:r>
              <a:rPr lang="en-GB" altLang="ru-RU" dirty="0"/>
              <a:t> </a:t>
            </a:r>
            <a:r>
              <a:rPr lang="en-GB" altLang="ru-RU" dirty="0" err="1"/>
              <a:t>заголовка</a:t>
            </a:r>
            <a:r>
              <a:rPr lang="en-GB" altLang="ru-RU" dirty="0"/>
              <a:t> </a:t>
            </a:r>
            <a:r>
              <a:rPr lang="en-GB" altLang="ru-RU" dirty="0" err="1"/>
              <a:t>щелкните</a:t>
            </a:r>
            <a:r>
              <a:rPr lang="en-GB" altLang="ru-RU" dirty="0"/>
              <a:t> </a:t>
            </a:r>
            <a:r>
              <a:rPr lang="en-GB" altLang="ru-RU" dirty="0" err="1"/>
              <a:t>мышью</a:t>
            </a:r>
            <a:endParaRPr lang="en-GB" altLang="ru-RU" dirty="0"/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93A57C3D-F1A4-4F9B-89A2-64EF45B43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dirty="0" err="1"/>
              <a:t>Для</a:t>
            </a:r>
            <a:r>
              <a:rPr lang="en-GB" altLang="ru-RU" dirty="0"/>
              <a:t> </a:t>
            </a:r>
            <a:r>
              <a:rPr lang="en-GB" altLang="ru-RU" dirty="0" err="1"/>
              <a:t>правки</a:t>
            </a:r>
            <a:r>
              <a:rPr lang="en-GB" altLang="ru-RU" dirty="0"/>
              <a:t> </a:t>
            </a:r>
            <a:r>
              <a:rPr lang="en-GB" altLang="ru-RU" dirty="0" err="1"/>
              <a:t>структуры</a:t>
            </a:r>
            <a:r>
              <a:rPr lang="en-GB" altLang="ru-RU" dirty="0"/>
              <a:t> </a:t>
            </a:r>
            <a:r>
              <a:rPr lang="en-GB" altLang="ru-RU" dirty="0" err="1"/>
              <a:t>щелкните</a:t>
            </a:r>
            <a:r>
              <a:rPr lang="en-GB" altLang="ru-RU" dirty="0"/>
              <a:t> </a:t>
            </a:r>
            <a:r>
              <a:rPr lang="en-GB" altLang="ru-RU" dirty="0" err="1"/>
              <a:t>мышью</a:t>
            </a:r>
            <a:endParaRPr lang="en-GB" altLang="ru-RU" dirty="0"/>
          </a:p>
          <a:p>
            <a:pPr lvl="1"/>
            <a:r>
              <a:rPr lang="en-GB" altLang="ru-RU" dirty="0" err="1"/>
              <a:t>Второй</a:t>
            </a:r>
            <a:r>
              <a:rPr lang="en-GB" altLang="ru-RU" dirty="0"/>
              <a:t> </a:t>
            </a:r>
            <a:r>
              <a:rPr lang="en-GB" altLang="ru-RU" dirty="0" err="1"/>
              <a:t>уровень</a:t>
            </a:r>
            <a:r>
              <a:rPr lang="en-GB" altLang="ru-RU" dirty="0"/>
              <a:t> </a:t>
            </a:r>
            <a:r>
              <a:rPr lang="en-GB" altLang="ru-RU" dirty="0" err="1"/>
              <a:t>структуры</a:t>
            </a:r>
            <a:endParaRPr lang="en-GB" altLang="ru-RU" dirty="0"/>
          </a:p>
          <a:p>
            <a:pPr lvl="2"/>
            <a:r>
              <a:rPr lang="en-GB" altLang="ru-RU" dirty="0" err="1"/>
              <a:t>Третий</a:t>
            </a:r>
            <a:r>
              <a:rPr lang="en-GB" altLang="ru-RU" dirty="0"/>
              <a:t> </a:t>
            </a:r>
            <a:r>
              <a:rPr lang="en-GB" altLang="ru-RU" dirty="0" err="1"/>
              <a:t>уровень</a:t>
            </a:r>
            <a:r>
              <a:rPr lang="en-GB" altLang="ru-RU" dirty="0"/>
              <a:t> </a:t>
            </a:r>
            <a:r>
              <a:rPr lang="en-GB" altLang="ru-RU" dirty="0" err="1"/>
              <a:t>структуры</a:t>
            </a:r>
            <a:endParaRPr lang="en-GB" altLang="ru-RU" dirty="0"/>
          </a:p>
          <a:p>
            <a:pPr lvl="3"/>
            <a:r>
              <a:rPr lang="en-GB" altLang="ru-RU" dirty="0" err="1"/>
              <a:t>Четвёртый</a:t>
            </a:r>
            <a:r>
              <a:rPr lang="en-GB" altLang="ru-RU" dirty="0"/>
              <a:t> </a:t>
            </a:r>
            <a:r>
              <a:rPr lang="en-GB" altLang="ru-RU" dirty="0" err="1"/>
              <a:t>уровень</a:t>
            </a:r>
            <a:r>
              <a:rPr lang="en-GB" altLang="ru-RU" dirty="0"/>
              <a:t> </a:t>
            </a:r>
            <a:r>
              <a:rPr lang="en-GB" altLang="ru-RU" dirty="0" err="1"/>
              <a:t>структуры</a:t>
            </a:r>
            <a:endParaRPr lang="en-GB" altLang="ru-RU" dirty="0"/>
          </a:p>
          <a:p>
            <a:pPr lvl="4"/>
            <a:r>
              <a:rPr lang="en-GB" altLang="ru-RU" dirty="0" err="1"/>
              <a:t>Пятый</a:t>
            </a:r>
            <a:r>
              <a:rPr lang="en-GB" altLang="ru-RU" dirty="0"/>
              <a:t> </a:t>
            </a:r>
            <a:r>
              <a:rPr lang="en-GB" altLang="ru-RU" dirty="0" err="1"/>
              <a:t>уровень</a:t>
            </a:r>
            <a:r>
              <a:rPr lang="en-GB" altLang="ru-RU" dirty="0"/>
              <a:t> </a:t>
            </a:r>
            <a:r>
              <a:rPr lang="en-GB" altLang="ru-RU" dirty="0" err="1"/>
              <a:t>структуры</a:t>
            </a:r>
            <a:endParaRPr lang="en-GB" altLang="ru-RU" dirty="0"/>
          </a:p>
          <a:p>
            <a:pPr lvl="4"/>
            <a:r>
              <a:rPr lang="en-GB" altLang="ru-RU" dirty="0" err="1"/>
              <a:t>Шестой</a:t>
            </a:r>
            <a:r>
              <a:rPr lang="en-GB" altLang="ru-RU" dirty="0"/>
              <a:t> </a:t>
            </a:r>
            <a:r>
              <a:rPr lang="en-GB" altLang="ru-RU" dirty="0" err="1"/>
              <a:t>уровень</a:t>
            </a:r>
            <a:r>
              <a:rPr lang="en-GB" altLang="ru-RU" dirty="0"/>
              <a:t> </a:t>
            </a:r>
            <a:r>
              <a:rPr lang="en-GB" altLang="ru-RU" dirty="0" err="1"/>
              <a:t>структуры</a:t>
            </a:r>
            <a:endParaRPr lang="en-GB" altLang="ru-RU" dirty="0"/>
          </a:p>
          <a:p>
            <a:pPr lvl="4"/>
            <a:r>
              <a:rPr lang="en-GB" altLang="ru-RU" dirty="0" err="1"/>
              <a:t>Седьмой</a:t>
            </a:r>
            <a:r>
              <a:rPr lang="en-GB" altLang="ru-RU" dirty="0"/>
              <a:t> </a:t>
            </a:r>
            <a:r>
              <a:rPr lang="en-GB" altLang="ru-RU" dirty="0" err="1"/>
              <a:t>уровень</a:t>
            </a:r>
            <a:r>
              <a:rPr lang="en-GB" altLang="ru-RU" dirty="0"/>
              <a:t> </a:t>
            </a:r>
            <a:r>
              <a:rPr lang="en-GB" altLang="ru-RU" dirty="0" err="1"/>
              <a:t>структуры</a:t>
            </a:r>
            <a:endParaRPr lang="en-GB" altLang="ru-RU" dirty="0"/>
          </a:p>
          <a:p>
            <a:pPr lvl="4"/>
            <a:r>
              <a:rPr lang="en-GB" altLang="ru-RU" dirty="0" err="1"/>
              <a:t>Восьмой</a:t>
            </a:r>
            <a:r>
              <a:rPr lang="en-GB" altLang="ru-RU" dirty="0"/>
              <a:t> </a:t>
            </a:r>
            <a:r>
              <a:rPr lang="en-GB" altLang="ru-RU" dirty="0" err="1"/>
              <a:t>уровень</a:t>
            </a:r>
            <a:r>
              <a:rPr lang="en-GB" altLang="ru-RU" dirty="0"/>
              <a:t> </a:t>
            </a:r>
            <a:r>
              <a:rPr lang="en-GB" altLang="ru-RU" dirty="0" err="1"/>
              <a:t>структуры</a:t>
            </a:r>
            <a:endParaRPr lang="en-GB" altLang="ru-RU" dirty="0"/>
          </a:p>
          <a:p>
            <a:pPr lvl="4"/>
            <a:r>
              <a:rPr lang="en-GB" altLang="ru-RU" dirty="0" err="1"/>
              <a:t>Девятый</a:t>
            </a:r>
            <a:r>
              <a:rPr lang="en-GB" altLang="ru-RU" dirty="0"/>
              <a:t> </a:t>
            </a:r>
            <a:r>
              <a:rPr lang="en-GB" altLang="ru-RU" dirty="0" err="1"/>
              <a:t>уровень</a:t>
            </a:r>
            <a:r>
              <a:rPr lang="en-GB" altLang="ru-RU" dirty="0"/>
              <a:t> </a:t>
            </a:r>
            <a:r>
              <a:rPr lang="en-GB" altLang="ru-RU" dirty="0" err="1"/>
              <a:t>структуры</a:t>
            </a:r>
            <a:endParaRPr lang="en-GB" alt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686B27C-B2A3-4152-A55E-729955256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12160" y="6021288"/>
            <a:ext cx="2503190" cy="700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6293-2E88-4395-8834-D8CBEF0AAC89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552B727A-8AE7-44D3-B07B-11C201E9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75"/>
            <a:ext cx="179388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92A274F-ED29-411B-9CA0-90D929E5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7" name="Заголовок 3">
            <a:extLst>
              <a:ext uri="{FF2B5EF4-FFF2-40B4-BE49-F238E27FC236}">
                <a16:creationId xmlns:a16="http://schemas.microsoft.com/office/drawing/2014/main" id="{880E4FF4-28C3-49AB-9ECB-F330B22F7B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3063" y="346855"/>
            <a:ext cx="8397875" cy="1613372"/>
          </a:xfrm>
        </p:spPr>
        <p:txBody>
          <a:bodyPr/>
          <a:lstStyle/>
          <a:p>
            <a:r>
              <a:rPr lang="en-US" altLang="ru-RU" sz="48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Study Project</a:t>
            </a:r>
            <a:br>
              <a:rPr lang="ru-RU" altLang="ru-RU" sz="4800" dirty="0"/>
            </a:br>
            <a:endParaRPr lang="ru-RU" altLang="ru-RU" sz="4800" dirty="0"/>
          </a:p>
        </p:txBody>
      </p:sp>
      <p:sp>
        <p:nvSpPr>
          <p:cNvPr id="3080" name="TextBox 10">
            <a:extLst>
              <a:ext uri="{FF2B5EF4-FFF2-40B4-BE49-F238E27FC236}">
                <a16:creationId xmlns:a16="http://schemas.microsoft.com/office/drawing/2014/main" id="{65B905CB-86F5-43E4-9968-E4BAE83E6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5261" y="5384420"/>
            <a:ext cx="337056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ru-RU" sz="32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Author</a:t>
            </a:r>
            <a:r>
              <a:rPr lang="ru-RU" altLang="ru-RU" sz="32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:</a:t>
            </a:r>
            <a:br>
              <a:rPr lang="ru-RU" altLang="ru-RU" sz="32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</a:br>
            <a:r>
              <a:rPr lang="en-US" altLang="ru-RU" sz="32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Baldin Alexey</a:t>
            </a:r>
            <a:endParaRPr lang="ru-RU" altLang="ru-RU" sz="3200" b="1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7FD8DC-A468-4645-963A-6FE48DA09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4" y="5923029"/>
            <a:ext cx="550662" cy="550662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5B327838-141E-4684-B945-DCC09116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5" y="5923029"/>
            <a:ext cx="3061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ru-RU" sz="3200" b="1" spc="-15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NC Study Courses</a:t>
            </a:r>
            <a:endParaRPr lang="ru-RU" altLang="ru-RU" sz="3200" b="1" spc="-150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DAF8051A-5945-4EEB-A169-D7C6B261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46" y="1841308"/>
            <a:ext cx="8397875" cy="16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60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36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Web application for scheduling meetings</a:t>
            </a:r>
            <a:br>
              <a:rPr lang="ru-RU" altLang="ru-RU" sz="3600" dirty="0"/>
            </a:br>
            <a:endParaRPr lang="ru-RU" altLang="ru-RU" sz="3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552B727A-8AE7-44D3-B07B-11C201E9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75"/>
            <a:ext cx="179388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92A274F-ED29-411B-9CA0-90D929E5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7" name="Заголовок 3">
            <a:extLst>
              <a:ext uri="{FF2B5EF4-FFF2-40B4-BE49-F238E27FC236}">
                <a16:creationId xmlns:a16="http://schemas.microsoft.com/office/drawing/2014/main" id="{880E4FF4-28C3-49AB-9ECB-F330B22F7B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3063" y="346855"/>
            <a:ext cx="8397875" cy="1613372"/>
          </a:xfrm>
        </p:spPr>
        <p:txBody>
          <a:bodyPr/>
          <a:lstStyle/>
          <a:p>
            <a:r>
              <a:rPr lang="en-US" altLang="ru-RU" sz="48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Demonstration</a:t>
            </a:r>
            <a:br>
              <a:rPr lang="ru-RU" altLang="ru-RU" sz="4800" dirty="0"/>
            </a:br>
            <a:endParaRPr lang="ru-RU" altLang="ru-RU" sz="4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7FD8DC-A468-4645-963A-6FE48DA09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4" y="5923029"/>
            <a:ext cx="550662" cy="550662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5B327838-141E-4684-B945-DCC09116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5" y="5923029"/>
            <a:ext cx="3061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ru-RU" sz="3200" b="1" spc="-15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NC Study Courses</a:t>
            </a:r>
            <a:endParaRPr lang="ru-RU" altLang="ru-RU" sz="3200" b="1" spc="-150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8928E3-6726-4B30-A51A-C02A6C8A9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56" y="1267596"/>
            <a:ext cx="4485197" cy="47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147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552B727A-8AE7-44D3-B07B-11C201E9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75"/>
            <a:ext cx="179388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92A274F-ED29-411B-9CA0-90D929E5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7" name="Заголовок 3">
            <a:extLst>
              <a:ext uri="{FF2B5EF4-FFF2-40B4-BE49-F238E27FC236}">
                <a16:creationId xmlns:a16="http://schemas.microsoft.com/office/drawing/2014/main" id="{880E4FF4-28C3-49AB-9ECB-F330B22F7B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3063" y="346855"/>
            <a:ext cx="8397875" cy="1613372"/>
          </a:xfrm>
        </p:spPr>
        <p:txBody>
          <a:bodyPr/>
          <a:lstStyle/>
          <a:p>
            <a:r>
              <a:rPr lang="en-US" altLang="ru-RU" sz="48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Demonstration</a:t>
            </a:r>
            <a:br>
              <a:rPr lang="ru-RU" altLang="ru-RU" sz="4800" dirty="0"/>
            </a:br>
            <a:endParaRPr lang="ru-RU" altLang="ru-RU" sz="4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7FD8DC-A468-4645-963A-6FE48DA09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4" y="5923029"/>
            <a:ext cx="550662" cy="550662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5B327838-141E-4684-B945-DCC09116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5" y="5923029"/>
            <a:ext cx="3061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ru-RU" sz="3200" b="1" spc="-15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NC Study Courses</a:t>
            </a:r>
            <a:endParaRPr lang="ru-RU" altLang="ru-RU" sz="3200" b="1" spc="-150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8928E3-6726-4B30-A51A-C02A6C8A9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56" y="1267596"/>
            <a:ext cx="4485197" cy="475369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3DB79C-0121-4BA2-B20C-363E3EED15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55" y="1267596"/>
            <a:ext cx="4485197" cy="47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708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552B727A-8AE7-44D3-B07B-11C201E9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75"/>
            <a:ext cx="179388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92A274F-ED29-411B-9CA0-90D929E5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7" name="Заголовок 3">
            <a:extLst>
              <a:ext uri="{FF2B5EF4-FFF2-40B4-BE49-F238E27FC236}">
                <a16:creationId xmlns:a16="http://schemas.microsoft.com/office/drawing/2014/main" id="{880E4FF4-28C3-49AB-9ECB-F330B22F7B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3063" y="346855"/>
            <a:ext cx="8397875" cy="1613372"/>
          </a:xfrm>
        </p:spPr>
        <p:txBody>
          <a:bodyPr/>
          <a:lstStyle/>
          <a:p>
            <a:r>
              <a:rPr lang="en-US" altLang="ru-RU" sz="48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Demonstration</a:t>
            </a:r>
            <a:br>
              <a:rPr lang="ru-RU" altLang="ru-RU" sz="4800" dirty="0"/>
            </a:br>
            <a:endParaRPr lang="ru-RU" altLang="ru-RU" sz="4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7FD8DC-A468-4645-963A-6FE48DA09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4" y="5923029"/>
            <a:ext cx="550662" cy="550662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5B327838-141E-4684-B945-DCC09116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5" y="5923029"/>
            <a:ext cx="3061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ru-RU" sz="3200" b="1" spc="-15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NC Study Courses</a:t>
            </a:r>
            <a:endParaRPr lang="ru-RU" altLang="ru-RU" sz="3200" b="1" spc="-150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8928E3-6726-4B30-A51A-C02A6C8A9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56" y="1267596"/>
            <a:ext cx="4485197" cy="475369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98B877-1D6F-4167-AFA8-24172038A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55" y="1282579"/>
            <a:ext cx="4485197" cy="47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765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552B727A-8AE7-44D3-B07B-11C201E9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75"/>
            <a:ext cx="179388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92A274F-ED29-411B-9CA0-90D929E5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7" name="Заголовок 3">
            <a:extLst>
              <a:ext uri="{FF2B5EF4-FFF2-40B4-BE49-F238E27FC236}">
                <a16:creationId xmlns:a16="http://schemas.microsoft.com/office/drawing/2014/main" id="{880E4FF4-28C3-49AB-9ECB-F330B22F7B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3063" y="346855"/>
            <a:ext cx="8397875" cy="1613372"/>
          </a:xfrm>
        </p:spPr>
        <p:txBody>
          <a:bodyPr/>
          <a:lstStyle/>
          <a:p>
            <a:r>
              <a:rPr lang="en-US" altLang="ru-RU" sz="48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Demonstration</a:t>
            </a:r>
            <a:br>
              <a:rPr lang="ru-RU" altLang="ru-RU" sz="4800" dirty="0"/>
            </a:br>
            <a:endParaRPr lang="ru-RU" altLang="ru-RU" sz="4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7FD8DC-A468-4645-963A-6FE48DA09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4" y="5923029"/>
            <a:ext cx="550662" cy="550662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5B327838-141E-4684-B945-DCC09116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5" y="5923029"/>
            <a:ext cx="3061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ru-RU" sz="3200" b="1" spc="-15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NC Study Courses</a:t>
            </a:r>
            <a:endParaRPr lang="ru-RU" altLang="ru-RU" sz="3200" b="1" spc="-150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8928E3-6726-4B30-A51A-C02A6C8A9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56" y="1267596"/>
            <a:ext cx="4485197" cy="475369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88AD33-BEF2-4CA7-A082-3B416F0891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56" y="1288461"/>
            <a:ext cx="4485197" cy="47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622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552B727A-8AE7-44D3-B07B-11C201E9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75"/>
            <a:ext cx="179388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92A274F-ED29-411B-9CA0-90D929E5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7" name="Заголовок 3">
            <a:extLst>
              <a:ext uri="{FF2B5EF4-FFF2-40B4-BE49-F238E27FC236}">
                <a16:creationId xmlns:a16="http://schemas.microsoft.com/office/drawing/2014/main" id="{880E4FF4-28C3-49AB-9ECB-F330B22F7B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3063" y="346855"/>
            <a:ext cx="8397875" cy="1613372"/>
          </a:xfrm>
        </p:spPr>
        <p:txBody>
          <a:bodyPr/>
          <a:lstStyle/>
          <a:p>
            <a:r>
              <a:rPr lang="en-US" altLang="ru-RU" sz="48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Conclusions</a:t>
            </a:r>
            <a:br>
              <a:rPr lang="ru-RU" altLang="ru-RU" sz="4800" dirty="0"/>
            </a:br>
            <a:endParaRPr lang="ru-RU" altLang="ru-RU" sz="4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7FD8DC-A468-4645-963A-6FE48DA09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4" y="5923029"/>
            <a:ext cx="550662" cy="550662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5B327838-141E-4684-B945-DCC09116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5" y="5923029"/>
            <a:ext cx="3061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ru-RU" sz="3200" b="1" spc="-15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NC Study Courses</a:t>
            </a:r>
            <a:endParaRPr lang="ru-RU" altLang="ru-RU" sz="3200" b="1" spc="-150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DAF8051A-5945-4EEB-A169-D7C6B261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4309657"/>
            <a:ext cx="8397875" cy="16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60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In the course of working of the project was created a web application for scheduling meetings, which performs all the planned functions.</a:t>
            </a:r>
          </a:p>
          <a:p>
            <a:pPr algn="l"/>
            <a:endParaRPr lang="en-US" altLang="ru-RU" sz="3600" b="1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Repository:  https://github.com/AlexeyBaldin/meeting-application</a:t>
            </a:r>
            <a:br>
              <a:rPr lang="ru-RU" altLang="ru-RU" sz="3600" dirty="0"/>
            </a:br>
            <a:endParaRPr lang="ru-RU" altLang="ru-RU" sz="3600" dirty="0"/>
          </a:p>
        </p:txBody>
      </p:sp>
    </p:spTree>
    <p:extLst>
      <p:ext uri="{BB962C8B-B14F-4D97-AF65-F5344CB8AC3E}">
        <p14:creationId xmlns:p14="http://schemas.microsoft.com/office/powerpoint/2010/main" val="29534718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552B727A-8AE7-44D3-B07B-11C201E9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75"/>
            <a:ext cx="179388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92A274F-ED29-411B-9CA0-90D929E5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7" name="Заголовок 3">
            <a:extLst>
              <a:ext uri="{FF2B5EF4-FFF2-40B4-BE49-F238E27FC236}">
                <a16:creationId xmlns:a16="http://schemas.microsoft.com/office/drawing/2014/main" id="{880E4FF4-28C3-49AB-9ECB-F330B22F7B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3063" y="346855"/>
            <a:ext cx="8397875" cy="1613372"/>
          </a:xfrm>
        </p:spPr>
        <p:txBody>
          <a:bodyPr/>
          <a:lstStyle/>
          <a:p>
            <a:r>
              <a:rPr lang="en-US" altLang="ru-RU" sz="48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Thanks for attention!</a:t>
            </a:r>
            <a:br>
              <a:rPr lang="ru-RU" altLang="ru-RU" sz="4800" dirty="0"/>
            </a:br>
            <a:endParaRPr lang="ru-RU" altLang="ru-RU" sz="4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7FD8DC-A468-4645-963A-6FE48DA09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4" y="5923029"/>
            <a:ext cx="550662" cy="550662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5B327838-141E-4684-B945-DCC09116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5" y="5923029"/>
            <a:ext cx="3061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ru-RU" sz="3200" b="1" spc="-15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NC Study Courses</a:t>
            </a:r>
            <a:endParaRPr lang="ru-RU" altLang="ru-RU" sz="3200" b="1" spc="-150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698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552B727A-8AE7-44D3-B07B-11C201E9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75"/>
            <a:ext cx="179388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92A274F-ED29-411B-9CA0-90D929E5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7" name="Заголовок 3">
            <a:extLst>
              <a:ext uri="{FF2B5EF4-FFF2-40B4-BE49-F238E27FC236}">
                <a16:creationId xmlns:a16="http://schemas.microsoft.com/office/drawing/2014/main" id="{880E4FF4-28C3-49AB-9ECB-F330B22F7B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3062" y="620688"/>
            <a:ext cx="8397875" cy="1613372"/>
          </a:xfrm>
        </p:spPr>
        <p:txBody>
          <a:bodyPr/>
          <a:lstStyle/>
          <a:p>
            <a:r>
              <a:rPr lang="en-US" altLang="ru-RU" sz="48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Setting targets</a:t>
            </a:r>
            <a:br>
              <a:rPr lang="en-US" altLang="ru-RU" sz="48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</a:br>
            <a:r>
              <a:rPr lang="en-US" altLang="ru-RU" sz="48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Formulation of the problem</a:t>
            </a:r>
            <a:br>
              <a:rPr lang="ru-RU" altLang="ru-RU" sz="4800" dirty="0"/>
            </a:br>
            <a:endParaRPr lang="ru-RU" altLang="ru-RU" sz="4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7FD8DC-A468-4645-963A-6FE48DA09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4" y="5923029"/>
            <a:ext cx="550662" cy="550662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5B327838-141E-4684-B945-DCC09116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5" y="5923029"/>
            <a:ext cx="3061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ru-RU" sz="3200" b="1" spc="-15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NC Study Courses</a:t>
            </a:r>
            <a:endParaRPr lang="ru-RU" altLang="ru-RU" sz="3200" b="1" spc="-150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B9862D9E-5A98-4B29-ABBA-E9626EC4A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" y="1904243"/>
            <a:ext cx="8397875" cy="262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60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Implement a web-application for scheduling meetings in</a:t>
            </a:r>
            <a:r>
              <a:rPr lang="ru-RU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a company with several offices.  </a:t>
            </a:r>
            <a:br>
              <a:rPr lang="ru-RU" altLang="ru-RU" sz="3600" dirty="0"/>
            </a:br>
            <a:endParaRPr lang="ru-RU" altLang="ru-RU" sz="3600" dirty="0"/>
          </a:p>
        </p:txBody>
      </p:sp>
    </p:spTree>
    <p:extLst>
      <p:ext uri="{BB962C8B-B14F-4D97-AF65-F5344CB8AC3E}">
        <p14:creationId xmlns:p14="http://schemas.microsoft.com/office/powerpoint/2010/main" val="34435546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552B727A-8AE7-44D3-B07B-11C201E9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75"/>
            <a:ext cx="179388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92A274F-ED29-411B-9CA0-90D929E5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7" name="Заголовок 3">
            <a:extLst>
              <a:ext uri="{FF2B5EF4-FFF2-40B4-BE49-F238E27FC236}">
                <a16:creationId xmlns:a16="http://schemas.microsoft.com/office/drawing/2014/main" id="{880E4FF4-28C3-49AB-9ECB-F330B22F7B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3062" y="620688"/>
            <a:ext cx="8397875" cy="1613372"/>
          </a:xfrm>
        </p:spPr>
        <p:txBody>
          <a:bodyPr/>
          <a:lstStyle/>
          <a:p>
            <a:r>
              <a:rPr lang="en-US" altLang="ru-RU" sz="48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Setting targets</a:t>
            </a:r>
            <a:br>
              <a:rPr lang="en-US" altLang="ru-RU" sz="48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</a:br>
            <a:r>
              <a:rPr lang="en-US" altLang="ru-RU" sz="48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Technology-Stack</a:t>
            </a:r>
            <a:br>
              <a:rPr lang="ru-RU" altLang="ru-RU" sz="4800" dirty="0"/>
            </a:br>
            <a:endParaRPr lang="ru-RU" altLang="ru-RU" sz="4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7FD8DC-A468-4645-963A-6FE48DA09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4" y="5923029"/>
            <a:ext cx="550662" cy="550662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5B327838-141E-4684-B945-DCC09116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5" y="5923029"/>
            <a:ext cx="3061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ru-RU" sz="3200" b="1" spc="-15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NC Study Courses</a:t>
            </a:r>
            <a:endParaRPr lang="ru-RU" altLang="ru-RU" sz="3200" b="1" spc="-150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B9862D9E-5A98-4B29-ABBA-E9626EC4A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06" y="2236111"/>
            <a:ext cx="7968388" cy="363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60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742950" indent="-742950" algn="l">
              <a:buFont typeface="+mj-lt"/>
              <a:buAutoNum type="arabicPeriod"/>
            </a:pPr>
            <a: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Java + Spring with additional libraries</a:t>
            </a:r>
            <a:b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</a:br>
            <a: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and technologies(Lombok, Liquibase, </a:t>
            </a:r>
            <a:r>
              <a:rPr lang="en-US" altLang="ru-RU" sz="36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etc</a:t>
            </a:r>
            <a: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…)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Some UI-technologies(Angular, Bootstrap)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PostgreSQL, GitHub, Maven </a:t>
            </a:r>
          </a:p>
          <a:p>
            <a:pPr algn="l"/>
            <a:br>
              <a:rPr lang="ru-RU" altLang="ru-RU" sz="3600" dirty="0"/>
            </a:br>
            <a:endParaRPr lang="ru-RU" altLang="ru-RU" sz="3600" dirty="0"/>
          </a:p>
        </p:txBody>
      </p:sp>
    </p:spTree>
    <p:extLst>
      <p:ext uri="{BB962C8B-B14F-4D97-AF65-F5344CB8AC3E}">
        <p14:creationId xmlns:p14="http://schemas.microsoft.com/office/powerpoint/2010/main" val="6997337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552B727A-8AE7-44D3-B07B-11C201E9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75"/>
            <a:ext cx="179388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92A274F-ED29-411B-9CA0-90D929E5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7" name="Заголовок 3">
            <a:extLst>
              <a:ext uri="{FF2B5EF4-FFF2-40B4-BE49-F238E27FC236}">
                <a16:creationId xmlns:a16="http://schemas.microsoft.com/office/drawing/2014/main" id="{880E4FF4-28C3-49AB-9ECB-F330B22F7B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3062" y="620688"/>
            <a:ext cx="8397875" cy="1613372"/>
          </a:xfrm>
        </p:spPr>
        <p:txBody>
          <a:bodyPr/>
          <a:lstStyle/>
          <a:p>
            <a:r>
              <a:rPr lang="en-US" altLang="ru-RU" sz="48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Setting targets</a:t>
            </a:r>
            <a:br>
              <a:rPr lang="en-US" altLang="ru-RU" sz="48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</a:br>
            <a:r>
              <a:rPr lang="en-US" altLang="ru-RU" sz="48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System requirements</a:t>
            </a:r>
            <a:br>
              <a:rPr lang="ru-RU" altLang="ru-RU" sz="4800" dirty="0"/>
            </a:br>
            <a:endParaRPr lang="ru-RU" altLang="ru-RU" sz="4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7FD8DC-A468-4645-963A-6FE48DA09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4" y="5923029"/>
            <a:ext cx="550662" cy="550662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5B327838-141E-4684-B945-DCC09116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5" y="5923029"/>
            <a:ext cx="3061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ru-RU" sz="3200" b="1" spc="-15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NC Study Courses</a:t>
            </a:r>
            <a:endParaRPr lang="ru-RU" altLang="ru-RU" sz="3200" b="1" spc="-150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B9862D9E-5A98-4B29-ABBA-E9626EC4A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056" y="2550992"/>
            <a:ext cx="8017848" cy="363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60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742950" indent="-742950" algn="l">
              <a:buAutoNum type="arabicPeriod"/>
            </a:pPr>
            <a: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The application must work according to the rules from the subject area.</a:t>
            </a:r>
          </a:p>
          <a:p>
            <a:pPr marL="742950" indent="-742950" algn="l">
              <a:buAutoNum type="arabicPeriod"/>
            </a:pPr>
            <a: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Implement a REST application with necessary requests to interact with DB.</a:t>
            </a:r>
          </a:p>
          <a:p>
            <a:pPr marL="742950" indent="-742950" algn="l">
              <a:buAutoNum type="arabicPeriod"/>
            </a:pPr>
            <a: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Implement UI.</a:t>
            </a:r>
          </a:p>
          <a:p>
            <a:pPr marL="742950" indent="-742950" algn="l">
              <a:buAutoNum type="arabicPeriod"/>
            </a:pPr>
            <a: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Add authorization/authentication.</a:t>
            </a:r>
          </a:p>
          <a:p>
            <a:pPr marL="742950" indent="-742950" algn="l">
              <a:buAutoNum type="arabicPeriod"/>
            </a:pPr>
            <a:endParaRPr lang="en-US" altLang="ru-RU" sz="3600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More info in documentation in repo.</a:t>
            </a:r>
            <a:br>
              <a:rPr lang="ru-RU" altLang="ru-RU" sz="3600" dirty="0"/>
            </a:br>
            <a:endParaRPr lang="ru-RU" altLang="ru-RU" sz="3600" dirty="0"/>
          </a:p>
        </p:txBody>
      </p:sp>
    </p:spTree>
    <p:extLst>
      <p:ext uri="{BB962C8B-B14F-4D97-AF65-F5344CB8AC3E}">
        <p14:creationId xmlns:p14="http://schemas.microsoft.com/office/powerpoint/2010/main" val="29307318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552B727A-8AE7-44D3-B07B-11C201E9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75"/>
            <a:ext cx="179388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92A274F-ED29-411B-9CA0-90D929E5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7" name="Заголовок 3">
            <a:extLst>
              <a:ext uri="{FF2B5EF4-FFF2-40B4-BE49-F238E27FC236}">
                <a16:creationId xmlns:a16="http://schemas.microsoft.com/office/drawing/2014/main" id="{880E4FF4-28C3-49AB-9ECB-F330B22F7B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3063" y="346855"/>
            <a:ext cx="8397875" cy="1613372"/>
          </a:xfrm>
        </p:spPr>
        <p:txBody>
          <a:bodyPr/>
          <a:lstStyle/>
          <a:p>
            <a:r>
              <a:rPr lang="en-US" altLang="ru-RU" sz="48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The subject area</a:t>
            </a:r>
            <a:br>
              <a:rPr lang="ru-RU" altLang="ru-RU" sz="4800" dirty="0"/>
            </a:br>
            <a:endParaRPr lang="ru-RU" altLang="ru-RU" sz="4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7FD8DC-A468-4645-963A-6FE48DA09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4" y="5923029"/>
            <a:ext cx="550662" cy="550662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5B327838-141E-4684-B945-DCC09116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5" y="5923029"/>
            <a:ext cx="3061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ru-RU" sz="3200" b="1" spc="-15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NC Study Courses</a:t>
            </a:r>
            <a:endParaRPr lang="ru-RU" altLang="ru-RU" sz="3200" b="1" spc="-150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DAF8051A-5945-4EEB-A169-D7C6B261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60" y="1052736"/>
            <a:ext cx="8397875" cy="16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60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ru-RU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The subject area – system with next entities:</a:t>
            </a:r>
            <a:br>
              <a:rPr lang="ru-RU" altLang="ru-RU" sz="3600" dirty="0"/>
            </a:br>
            <a:endParaRPr lang="ru-RU" altLang="ru-RU" sz="36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6956B77-6636-4C91-A9B9-E8CF7C7DC7DC}"/>
              </a:ext>
            </a:extLst>
          </p:cNvPr>
          <p:cNvSpPr/>
          <p:nvPr/>
        </p:nvSpPr>
        <p:spPr bwMode="auto">
          <a:xfrm>
            <a:off x="679882" y="2852936"/>
            <a:ext cx="1827444" cy="182939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   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    </a:t>
            </a:r>
            <a:r>
              <a:rPr lang="en-US" sz="22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Office</a:t>
            </a:r>
            <a:endParaRPr kumimoji="0" lang="ru-RU" sz="2200" b="0" i="0" u="none" strike="noStrike" cap="none" normalizeH="0" baseline="0" dirty="0">
              <a:ln>
                <a:noFill/>
              </a:ln>
              <a:effectLst/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E7B6ED7-22CE-4310-AC23-A419F021BEC5}"/>
              </a:ext>
            </a:extLst>
          </p:cNvPr>
          <p:cNvSpPr/>
          <p:nvPr/>
        </p:nvSpPr>
        <p:spPr bwMode="auto">
          <a:xfrm>
            <a:off x="2619763" y="2852936"/>
            <a:ext cx="1833714" cy="182939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   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22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   Room</a:t>
            </a:r>
            <a:endParaRPr kumimoji="0" lang="ru-RU" sz="2200" b="0" i="0" u="none" strike="noStrike" cap="none" normalizeH="0" baseline="0" dirty="0">
              <a:ln>
                <a:noFill/>
              </a:ln>
              <a:effectLst/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1820651D-B7FF-4B05-A00E-868B38FAF587}"/>
              </a:ext>
            </a:extLst>
          </p:cNvPr>
          <p:cNvSpPr/>
          <p:nvPr/>
        </p:nvSpPr>
        <p:spPr bwMode="auto">
          <a:xfrm>
            <a:off x="4565914" y="2852936"/>
            <a:ext cx="1833714" cy="182939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      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22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 Meeting</a:t>
            </a:r>
            <a:endParaRPr kumimoji="0" lang="ru-RU" sz="2200" b="0" i="0" u="none" strike="noStrike" cap="none" normalizeH="0" baseline="0" dirty="0">
              <a:ln>
                <a:noFill/>
              </a:ln>
              <a:effectLst/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5633A61-D95C-4F10-97C1-1F5826976055}"/>
              </a:ext>
            </a:extLst>
          </p:cNvPr>
          <p:cNvSpPr/>
          <p:nvPr/>
        </p:nvSpPr>
        <p:spPr bwMode="auto">
          <a:xfrm>
            <a:off x="6512065" y="2852936"/>
            <a:ext cx="1903787" cy="182939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   </a:t>
            </a:r>
            <a:r>
              <a:rPr lang="en-US" sz="22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Employee</a:t>
            </a:r>
            <a:endParaRPr kumimoji="0" lang="ru-RU" sz="2200" b="0" i="0" u="none" strike="noStrike" cap="none" normalizeH="0" baseline="0" dirty="0">
              <a:ln>
                <a:noFill/>
              </a:ln>
              <a:effectLst/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932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552B727A-8AE7-44D3-B07B-11C201E9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75"/>
            <a:ext cx="179388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92A274F-ED29-411B-9CA0-90D929E5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7" name="Заголовок 3">
            <a:extLst>
              <a:ext uri="{FF2B5EF4-FFF2-40B4-BE49-F238E27FC236}">
                <a16:creationId xmlns:a16="http://schemas.microsoft.com/office/drawing/2014/main" id="{880E4FF4-28C3-49AB-9ECB-F330B22F7B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3063" y="346855"/>
            <a:ext cx="8397875" cy="1613372"/>
          </a:xfrm>
        </p:spPr>
        <p:txBody>
          <a:bodyPr/>
          <a:lstStyle/>
          <a:p>
            <a:r>
              <a:rPr lang="en-US" altLang="ru-RU" sz="48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Architecture</a:t>
            </a:r>
            <a:br>
              <a:rPr lang="ru-RU" altLang="ru-RU" sz="4800" dirty="0"/>
            </a:br>
            <a:endParaRPr lang="ru-RU" altLang="ru-RU" sz="4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7FD8DC-A468-4645-963A-6FE48DA09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4" y="5923029"/>
            <a:ext cx="550662" cy="550662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5B327838-141E-4684-B945-DCC09116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5" y="5923029"/>
            <a:ext cx="3061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ru-RU" sz="3200" b="1" spc="-15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NC Study Courses</a:t>
            </a:r>
            <a:endParaRPr lang="ru-RU" altLang="ru-RU" sz="3200" b="1" spc="-150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Улыбающееся лицо 1">
            <a:extLst>
              <a:ext uri="{FF2B5EF4-FFF2-40B4-BE49-F238E27FC236}">
                <a16:creationId xmlns:a16="http://schemas.microsoft.com/office/drawing/2014/main" id="{5EC44F83-BC07-4D59-A293-2026C065429A}"/>
              </a:ext>
            </a:extLst>
          </p:cNvPr>
          <p:cNvSpPr/>
          <p:nvPr/>
        </p:nvSpPr>
        <p:spPr bwMode="auto">
          <a:xfrm>
            <a:off x="492044" y="2852936"/>
            <a:ext cx="767588" cy="767588"/>
          </a:xfrm>
          <a:prstGeom prst="smileyF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27EFB-8614-4636-A071-2EE32E0AD760}"/>
              </a:ext>
            </a:extLst>
          </p:cNvPr>
          <p:cNvSpPr txBox="1"/>
          <p:nvPr/>
        </p:nvSpPr>
        <p:spPr>
          <a:xfrm>
            <a:off x="447836" y="3643897"/>
            <a:ext cx="87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Clients</a:t>
            </a:r>
            <a:endParaRPr lang="ru-RU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BC7DCA1-0FA3-4D78-8F67-76DE18EDB42C}"/>
              </a:ext>
            </a:extLst>
          </p:cNvPr>
          <p:cNvSpPr/>
          <p:nvPr/>
        </p:nvSpPr>
        <p:spPr bwMode="auto">
          <a:xfrm>
            <a:off x="2251378" y="2733546"/>
            <a:ext cx="1728192" cy="10063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Frontend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lang="en-US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Angular</a:t>
            </a:r>
            <a:endParaRPr kumimoji="0" lang="ru-RU" sz="1800" b="0" i="0" u="none" strike="noStrike" cap="none" normalizeH="0" baseline="0" dirty="0">
              <a:ln>
                <a:noFill/>
              </a:ln>
              <a:effectLst/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9D8B30C-D063-41BC-87E5-C4907DC12EA8}"/>
              </a:ext>
            </a:extLst>
          </p:cNvPr>
          <p:cNvSpPr/>
          <p:nvPr/>
        </p:nvSpPr>
        <p:spPr bwMode="auto">
          <a:xfrm>
            <a:off x="4823463" y="1960227"/>
            <a:ext cx="3828493" cy="29746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Backend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lang="en-US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REST controllers</a:t>
            </a:r>
            <a:endParaRPr lang="en-US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lang="en-US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Services</a:t>
            </a:r>
            <a:endParaRPr lang="en-US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lang="en-US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Repositories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lang="en-US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Database</a:t>
            </a:r>
            <a:endParaRPr kumimoji="0" lang="ru-RU" sz="1800" b="0" i="0" u="none" strike="noStrike" cap="none" normalizeH="0" baseline="0" dirty="0">
              <a:ln>
                <a:noFill/>
              </a:ln>
              <a:effectLst/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1CBB8DD-8F75-4200-BA7D-DCC471086C60}"/>
              </a:ext>
            </a:extLst>
          </p:cNvPr>
          <p:cNvCxnSpPr/>
          <p:nvPr/>
        </p:nvCxnSpPr>
        <p:spPr bwMode="auto">
          <a:xfrm>
            <a:off x="6737709" y="2926689"/>
            <a:ext cx="0" cy="1966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C6CD0EB-7B82-43AC-A2D6-0AE053C87261}"/>
              </a:ext>
            </a:extLst>
          </p:cNvPr>
          <p:cNvCxnSpPr/>
          <p:nvPr/>
        </p:nvCxnSpPr>
        <p:spPr bwMode="auto">
          <a:xfrm>
            <a:off x="6737709" y="3447271"/>
            <a:ext cx="0" cy="1966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97DE30B-AE6E-4DE8-B952-062D563B382A}"/>
              </a:ext>
            </a:extLst>
          </p:cNvPr>
          <p:cNvCxnSpPr/>
          <p:nvPr/>
        </p:nvCxnSpPr>
        <p:spPr bwMode="auto">
          <a:xfrm>
            <a:off x="6737709" y="3933056"/>
            <a:ext cx="0" cy="1966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58F6D8F-E65D-470F-98C3-51B405B0E8F9}"/>
              </a:ext>
            </a:extLst>
          </p:cNvPr>
          <p:cNvCxnSpPr/>
          <p:nvPr/>
        </p:nvCxnSpPr>
        <p:spPr bwMode="auto">
          <a:xfrm>
            <a:off x="1475656" y="3219077"/>
            <a:ext cx="49890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5BC3F75-035C-4303-B2A4-9EDFFCBA13F0}"/>
              </a:ext>
            </a:extLst>
          </p:cNvPr>
          <p:cNvCxnSpPr/>
          <p:nvPr/>
        </p:nvCxnSpPr>
        <p:spPr bwMode="auto">
          <a:xfrm>
            <a:off x="4190504" y="3219078"/>
            <a:ext cx="49890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902709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552B727A-8AE7-44D3-B07B-11C201E9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75"/>
            <a:ext cx="179388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92A274F-ED29-411B-9CA0-90D929E5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7" name="Заголовок 3">
            <a:extLst>
              <a:ext uri="{FF2B5EF4-FFF2-40B4-BE49-F238E27FC236}">
                <a16:creationId xmlns:a16="http://schemas.microsoft.com/office/drawing/2014/main" id="{880E4FF4-28C3-49AB-9ECB-F330B22F7B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3063" y="346855"/>
            <a:ext cx="8397875" cy="1613372"/>
          </a:xfrm>
        </p:spPr>
        <p:txBody>
          <a:bodyPr/>
          <a:lstStyle/>
          <a:p>
            <a:r>
              <a:rPr lang="en-US" altLang="ru-RU" sz="48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Security</a:t>
            </a:r>
            <a:br>
              <a:rPr lang="ru-RU" altLang="ru-RU" sz="4800" dirty="0"/>
            </a:br>
            <a:endParaRPr lang="ru-RU" altLang="ru-RU" sz="4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7FD8DC-A468-4645-963A-6FE48DA09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4" y="5923029"/>
            <a:ext cx="550662" cy="550662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5B327838-141E-4684-B945-DCC09116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5" y="5923029"/>
            <a:ext cx="3061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ru-RU" sz="3200" b="1" spc="-15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NC Study Courses</a:t>
            </a:r>
            <a:endParaRPr lang="ru-RU" altLang="ru-RU" sz="3200" b="1" spc="-150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4761501-E783-43D5-B77F-1738F810A0E8}"/>
              </a:ext>
            </a:extLst>
          </p:cNvPr>
          <p:cNvSpPr/>
          <p:nvPr/>
        </p:nvSpPr>
        <p:spPr bwMode="auto">
          <a:xfrm>
            <a:off x="1518219" y="1772816"/>
            <a:ext cx="1559676" cy="29746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lang="en-US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lang="en-US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lang="en-US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Client</a:t>
            </a:r>
            <a:endParaRPr kumimoji="0" lang="ru-RU" sz="1800" b="0" i="0" u="none" strike="noStrike" cap="none" normalizeH="0" baseline="0" dirty="0">
              <a:ln>
                <a:noFill/>
              </a:ln>
              <a:effectLst/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1E2B41-C86F-4D65-87E5-A75D86767F8B}"/>
              </a:ext>
            </a:extLst>
          </p:cNvPr>
          <p:cNvSpPr/>
          <p:nvPr/>
        </p:nvSpPr>
        <p:spPr bwMode="auto">
          <a:xfrm>
            <a:off x="6065113" y="1772816"/>
            <a:ext cx="1559676" cy="29746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lang="en-US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lang="en-US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lang="en-US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Server</a:t>
            </a:r>
            <a:endParaRPr kumimoji="0" lang="ru-RU" sz="1800" b="0" i="0" u="none" strike="noStrike" cap="none" normalizeH="0" baseline="0" dirty="0">
              <a:ln>
                <a:noFill/>
              </a:ln>
              <a:effectLst/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919EC1BF-2B0A-474C-8E6D-240364A639AB}"/>
              </a:ext>
            </a:extLst>
          </p:cNvPr>
          <p:cNvCxnSpPr/>
          <p:nvPr/>
        </p:nvCxnSpPr>
        <p:spPr bwMode="auto">
          <a:xfrm>
            <a:off x="3635896" y="2564904"/>
            <a:ext cx="18002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DE1BE6F-6C77-458E-9671-E89F2D8FE4AC}"/>
              </a:ext>
            </a:extLst>
          </p:cNvPr>
          <p:cNvCxnSpPr/>
          <p:nvPr/>
        </p:nvCxnSpPr>
        <p:spPr bwMode="auto">
          <a:xfrm flipH="1">
            <a:off x="3635896" y="3717032"/>
            <a:ext cx="18002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751E33-DBD2-4A3E-B4A7-52CD18A1B0D5}"/>
              </a:ext>
            </a:extLst>
          </p:cNvPr>
          <p:cNvSpPr txBox="1"/>
          <p:nvPr/>
        </p:nvSpPr>
        <p:spPr>
          <a:xfrm>
            <a:off x="3857637" y="1939400"/>
            <a:ext cx="141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Username</a:t>
            </a:r>
          </a:p>
          <a:p>
            <a:pPr algn="ctr"/>
            <a:r>
              <a:rPr lang="en-US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Password</a:t>
            </a:r>
            <a:endParaRPr lang="ru-RU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5858E-2545-4B22-8BA4-2C1846A86889}"/>
              </a:ext>
            </a:extLst>
          </p:cNvPr>
          <p:cNvSpPr txBox="1"/>
          <p:nvPr/>
        </p:nvSpPr>
        <p:spPr>
          <a:xfrm>
            <a:off x="3857637" y="3737858"/>
            <a:ext cx="141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JWT Token</a:t>
            </a:r>
          </a:p>
          <a:p>
            <a:pPr algn="ctr"/>
            <a:r>
              <a:rPr lang="en-US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User role</a:t>
            </a:r>
          </a:p>
        </p:txBody>
      </p:sp>
    </p:spTree>
    <p:extLst>
      <p:ext uri="{BB962C8B-B14F-4D97-AF65-F5344CB8AC3E}">
        <p14:creationId xmlns:p14="http://schemas.microsoft.com/office/powerpoint/2010/main" val="31646723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552B727A-8AE7-44D3-B07B-11C201E9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75"/>
            <a:ext cx="179388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92A274F-ED29-411B-9CA0-90D929E5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7" name="Заголовок 3">
            <a:extLst>
              <a:ext uri="{FF2B5EF4-FFF2-40B4-BE49-F238E27FC236}">
                <a16:creationId xmlns:a16="http://schemas.microsoft.com/office/drawing/2014/main" id="{880E4FF4-28C3-49AB-9ECB-F330B22F7B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3063" y="346855"/>
            <a:ext cx="8397875" cy="1613372"/>
          </a:xfrm>
        </p:spPr>
        <p:txBody>
          <a:bodyPr/>
          <a:lstStyle/>
          <a:p>
            <a:r>
              <a:rPr lang="en-US" altLang="ru-RU" sz="48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User functional</a:t>
            </a:r>
            <a:br>
              <a:rPr lang="ru-RU" altLang="ru-RU" sz="4800" dirty="0"/>
            </a:br>
            <a:endParaRPr lang="ru-RU" altLang="ru-RU" sz="4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7FD8DC-A468-4645-963A-6FE48DA09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4" y="5923029"/>
            <a:ext cx="550662" cy="550662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5B327838-141E-4684-B945-DCC09116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5" y="5923029"/>
            <a:ext cx="3061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ru-RU" sz="3200" b="1" spc="-15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NC Study Courses</a:t>
            </a:r>
            <a:endParaRPr lang="ru-RU" altLang="ru-RU" sz="3200" b="1" spc="-150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DAF8051A-5945-4EEB-A169-D7C6B261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3573016"/>
            <a:ext cx="8397875" cy="16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60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742950" indent="-742950" algn="l">
              <a:buFont typeface="+mj-lt"/>
              <a:buAutoNum type="arabicPeriod"/>
            </a:pPr>
            <a: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Create meetings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Watch meeting information, accepting or declining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Watch profile information, change password</a:t>
            </a:r>
            <a:br>
              <a:rPr lang="ru-RU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</a:br>
            <a:endParaRPr lang="ru-RU" altLang="ru-RU" sz="3600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157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552B727A-8AE7-44D3-B07B-11C201E9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75"/>
            <a:ext cx="179388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92A274F-ED29-411B-9CA0-90D929E5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6861175"/>
          </a:xfrm>
          <a:prstGeom prst="rect">
            <a:avLst/>
          </a:prstGeom>
          <a:solidFill>
            <a:srgbClr val="17A2B8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7" name="Заголовок 3">
            <a:extLst>
              <a:ext uri="{FF2B5EF4-FFF2-40B4-BE49-F238E27FC236}">
                <a16:creationId xmlns:a16="http://schemas.microsoft.com/office/drawing/2014/main" id="{880E4FF4-28C3-49AB-9ECB-F330B22F7B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3063" y="346855"/>
            <a:ext cx="8397875" cy="1613372"/>
          </a:xfrm>
        </p:spPr>
        <p:txBody>
          <a:bodyPr/>
          <a:lstStyle/>
          <a:p>
            <a:r>
              <a:rPr lang="en-US" altLang="ru-RU" sz="48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Admin functional</a:t>
            </a:r>
            <a:br>
              <a:rPr lang="ru-RU" altLang="ru-RU" sz="4800" dirty="0"/>
            </a:br>
            <a:endParaRPr lang="ru-RU" altLang="ru-RU" sz="4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7FD8DC-A468-4645-963A-6FE48DA09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4" y="5923029"/>
            <a:ext cx="550662" cy="550662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5B327838-141E-4684-B945-DCC09116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5" y="5923029"/>
            <a:ext cx="3061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ru-RU" sz="3200" b="1" spc="-15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 New Roman" panose="02020603050405020304" pitchFamily="18" charset="0"/>
              </a:rPr>
              <a:t>NC Study Courses</a:t>
            </a:r>
            <a:endParaRPr lang="ru-RU" altLang="ru-RU" sz="3200" b="1" spc="-150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DAF8051A-5945-4EEB-A169-D7C6B261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3573016"/>
            <a:ext cx="8397875" cy="16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60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742950" indent="-742950" algn="l">
              <a:buFont typeface="+mj-lt"/>
              <a:buAutoNum type="arabicPeriod"/>
            </a:pPr>
            <a: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All user functions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Editing all object information in the model(office, employee, etc...)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Register new objects(offices, employees, etc...)</a:t>
            </a:r>
            <a:br>
              <a:rPr lang="ru-RU" altLang="ru-RU" sz="36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</a:br>
            <a:endParaRPr lang="ru-RU" altLang="ru-RU" sz="3600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429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331</Words>
  <Application>Microsoft Office PowerPoint</Application>
  <PresentationFormat>Экран (4:3)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Source Sans Pro ExtraLight</vt:lpstr>
      <vt:lpstr>Times New Roman</vt:lpstr>
      <vt:lpstr>Тема Office</vt:lpstr>
      <vt:lpstr>Study Project </vt:lpstr>
      <vt:lpstr>Setting targets Formulation of the problem </vt:lpstr>
      <vt:lpstr>Setting targets Technology-Stack </vt:lpstr>
      <vt:lpstr>Setting targets System requirements </vt:lpstr>
      <vt:lpstr>The subject area </vt:lpstr>
      <vt:lpstr>Architecture </vt:lpstr>
      <vt:lpstr>Security </vt:lpstr>
      <vt:lpstr>User functional </vt:lpstr>
      <vt:lpstr>Admin functional </vt:lpstr>
      <vt:lpstr>Demonstration </vt:lpstr>
      <vt:lpstr>Demonstration </vt:lpstr>
      <vt:lpstr>Demonstration </vt:lpstr>
      <vt:lpstr>Demonstration </vt:lpstr>
      <vt:lpstr>Conclusions </vt:lpstr>
      <vt:lpstr>Thanks for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Балдин Алексей</cp:lastModifiedBy>
  <cp:revision>97</cp:revision>
  <cp:lastPrinted>1601-01-01T00:00:00Z</cp:lastPrinted>
  <dcterms:created xsi:type="dcterms:W3CDTF">1601-01-01T00:00:00Z</dcterms:created>
  <dcterms:modified xsi:type="dcterms:W3CDTF">2022-03-15T09:00:24Z</dcterms:modified>
</cp:coreProperties>
</file>