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0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95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9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BACE-9B47-415B-9A94-AEDE827DAF62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E685-92ED-4FC5-A129-BFE1BE798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990725"/>
            <a:ext cx="6429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8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09550"/>
            <a:ext cx="109918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9" y="689097"/>
            <a:ext cx="11231869" cy="52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476375"/>
            <a:ext cx="102012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862012"/>
            <a:ext cx="8324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362075"/>
            <a:ext cx="54578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1" y="178181"/>
            <a:ext cx="8023713" cy="63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85" y="270281"/>
            <a:ext cx="7924433" cy="63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61950"/>
            <a:ext cx="104394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134449"/>
            <a:ext cx="8752375" cy="6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3" y="495641"/>
            <a:ext cx="8085992" cy="59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519112"/>
            <a:ext cx="98488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62012"/>
            <a:ext cx="8763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80975"/>
            <a:ext cx="106965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9" y="42588"/>
            <a:ext cx="10054737" cy="68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2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3016363F8CD774EA3AAB85BAD812C0A" ma:contentTypeVersion="5" ma:contentTypeDescription="Создание документа." ma:contentTypeScope="" ma:versionID="ca84d70830efc9f8c125a910a01dc1a7">
  <xsd:schema xmlns:xsd="http://www.w3.org/2001/XMLSchema" xmlns:xs="http://www.w3.org/2001/XMLSchema" xmlns:p="http://schemas.microsoft.com/office/2006/metadata/properties" xmlns:ns2="3a981634-61c6-4794-96d2-43c44b196ea6" targetNamespace="http://schemas.microsoft.com/office/2006/metadata/properties" ma:root="true" ma:fieldsID="e3ea13c16f8b1f82dd516d7c188b133b" ns2:_="">
    <xsd:import namespace="3a981634-61c6-4794-96d2-43c44b196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81634-61c6-4794-96d2-43c44b196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4E38B3-B24F-48B4-96B1-7A02A51129CB}"/>
</file>

<file path=customXml/itemProps2.xml><?xml version="1.0" encoding="utf-8"?>
<ds:datastoreItem xmlns:ds="http://schemas.openxmlformats.org/officeDocument/2006/customXml" ds:itemID="{C42029D4-28CB-4FC4-BA73-F77EEAA4C954}"/>
</file>

<file path=customXml/itemProps3.xml><?xml version="1.0" encoding="utf-8"?>
<ds:datastoreItem xmlns:ds="http://schemas.openxmlformats.org/officeDocument/2006/customXml" ds:itemID="{53CED2D5-2537-4505-9B82-967FA36CA686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 Saltykov</dc:creator>
  <cp:lastModifiedBy>Viktor Saltykov</cp:lastModifiedBy>
  <cp:revision>6</cp:revision>
  <dcterms:created xsi:type="dcterms:W3CDTF">2021-04-03T02:11:47Z</dcterms:created>
  <dcterms:modified xsi:type="dcterms:W3CDTF">2021-04-03T03:59:00Z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0x010100A3016363F8CD774EA3AAB85BAD812C0A</vt:lpwstr>
  </property>
</Properties>
</file>