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4/25/2021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20452D-0AA7-4782-9E2E-46DF689F9A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Интернет Магазин «</a:t>
            </a:r>
            <a:r>
              <a:rPr lang="en-US" dirty="0"/>
              <a:t>GL</a:t>
            </a:r>
            <a:r>
              <a:rPr lang="ru-RU" dirty="0"/>
              <a:t>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C92821C-EF10-4CBE-89C2-751A02AA36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Проект для </a:t>
            </a:r>
            <a:r>
              <a:rPr lang="ru-RU" dirty="0" err="1"/>
              <a:t>Яндекс.Лицея</a:t>
            </a:r>
            <a:br>
              <a:rPr lang="ru-RU" dirty="0"/>
            </a:br>
            <a:r>
              <a:rPr lang="ru-RU" dirty="0"/>
              <a:t>Авторы: Алексей Бирюков и Глеб Коротков</a:t>
            </a:r>
            <a:br>
              <a:rPr lang="ru-RU" dirty="0"/>
            </a:br>
            <a:r>
              <a:rPr lang="ru-RU" dirty="0"/>
              <a:t>24.04.2021</a:t>
            </a:r>
          </a:p>
        </p:txBody>
      </p:sp>
    </p:spTree>
    <p:extLst>
      <p:ext uri="{BB962C8B-B14F-4D97-AF65-F5344CB8AC3E}">
        <p14:creationId xmlns:p14="http://schemas.microsoft.com/office/powerpoint/2010/main" val="1427603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994BC1-D460-422A-A84D-FCD3BE6BE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EBE8FB8-8C55-43EA-8933-06095E36E7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Наш сайт – это сайт для продажи техники</a:t>
            </a:r>
            <a:br>
              <a:rPr lang="ru-RU" dirty="0"/>
            </a:br>
            <a:r>
              <a:rPr lang="ru-RU" dirty="0"/>
              <a:t>Сайт оснащен всем необходимым для покупателя, а именно:</a:t>
            </a:r>
            <a:br>
              <a:rPr lang="ru-RU" dirty="0"/>
            </a:br>
            <a:endParaRPr lang="ru-RU" dirty="0"/>
          </a:p>
          <a:p>
            <a:r>
              <a:rPr lang="ru-RU" dirty="0"/>
              <a:t>Корзиной с подсчетом итоговой суммы и возможностью удаления предметов</a:t>
            </a:r>
          </a:p>
          <a:p>
            <a:r>
              <a:rPr lang="ru-RU" dirty="0"/>
              <a:t>Картой магазинов</a:t>
            </a:r>
          </a:p>
          <a:p>
            <a:r>
              <a:rPr lang="ru-RU" dirty="0"/>
              <a:t>Каталогом товаров, который могут расширять администраторы</a:t>
            </a:r>
          </a:p>
          <a:p>
            <a:r>
              <a:rPr lang="ru-RU" dirty="0"/>
              <a:t>Регистрацией и входом в аккаунт. В аккаунте сохраняются товары в корзине.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92151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621585-2C64-4B95-BCAD-83579E4E6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Внешний интерфейс сайта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2FAB2FF-0672-4AE5-BF0F-2B77E9FFDC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363431"/>
            <a:ext cx="2451760" cy="3045204"/>
          </a:xfrm>
        </p:spPr>
        <p:txBody>
          <a:bodyPr/>
          <a:lstStyle/>
          <a:p>
            <a:r>
              <a:rPr lang="ru-RU" dirty="0"/>
              <a:t>Сверху слева направо:</a:t>
            </a:r>
            <a:br>
              <a:rPr lang="ru-RU" dirty="0"/>
            </a:br>
            <a:r>
              <a:rPr lang="ru-RU" dirty="0"/>
              <a:t>Кнопка «домой»</a:t>
            </a:r>
            <a:br>
              <a:rPr lang="ru-RU" dirty="0"/>
            </a:br>
            <a:r>
              <a:rPr lang="ru-RU" dirty="0"/>
              <a:t>Кнопки регистрации</a:t>
            </a:r>
            <a:br>
              <a:rPr lang="ru-RU" dirty="0"/>
            </a:br>
            <a:r>
              <a:rPr lang="ru-RU" dirty="0"/>
              <a:t>Карта магазинов</a:t>
            </a:r>
            <a:br>
              <a:rPr lang="ru-RU" dirty="0"/>
            </a:br>
            <a:endParaRPr lang="ru-RU" dirty="0"/>
          </a:p>
          <a:p>
            <a:r>
              <a:rPr lang="ru-RU" dirty="0"/>
              <a:t>Снизу находятся каталог товаров и корзина</a:t>
            </a:r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CE94932-E356-4FA0-9FA3-D5AE5E61E4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8318" y="1736521"/>
            <a:ext cx="5775684" cy="4299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095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C89B1E-5597-4BBF-A205-F444910F2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Функционал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115F461-4C9F-4083-830B-1DCDA33725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Кроме описанного выше функционала, в нашем проекте есть:</a:t>
            </a:r>
          </a:p>
          <a:p>
            <a:r>
              <a:rPr lang="ru-RU" dirty="0"/>
              <a:t>Целая иерархия файлов, суммарный объем которых занимает более 500 строк</a:t>
            </a:r>
          </a:p>
          <a:p>
            <a:r>
              <a:rPr lang="ru-RU" dirty="0"/>
              <a:t>База данных, через которую администратор сети может выдавать права на создание новых товаров любым зарегистрированным участникам</a:t>
            </a:r>
          </a:p>
          <a:p>
            <a:r>
              <a:rPr lang="ru-RU" dirty="0"/>
              <a:t>Также, в этой базе данных хранится и корзина, так что она остается неизменной даже если вы зайдете с другого устройства</a:t>
            </a:r>
          </a:p>
          <a:p>
            <a:r>
              <a:rPr lang="ru-RU" dirty="0"/>
              <a:t>Карта магазинов реализована через </a:t>
            </a:r>
            <a:r>
              <a:rPr lang="en-US" dirty="0"/>
              <a:t>API</a:t>
            </a:r>
            <a:r>
              <a:rPr lang="ru-RU" dirty="0"/>
              <a:t> </a:t>
            </a:r>
            <a:r>
              <a:rPr lang="ru-RU" dirty="0" err="1"/>
              <a:t>Яндекс.Карт</a:t>
            </a:r>
            <a:r>
              <a:rPr lang="ru-RU" dirty="0"/>
              <a:t>, что позволяет ей менять расположение магазинов в зависимости от вашего</a:t>
            </a:r>
            <a:br>
              <a:rPr lang="ru-RU" dirty="0"/>
            </a:br>
            <a:r>
              <a:rPr lang="en-US" dirty="0"/>
              <a:t>p.s. </a:t>
            </a:r>
            <a:r>
              <a:rPr lang="ru-RU" dirty="0"/>
              <a:t>В качестве примера мы взяли магазины торговой сети М.Видео.</a:t>
            </a:r>
          </a:p>
        </p:txBody>
      </p:sp>
    </p:spTree>
    <p:extLst>
      <p:ext uri="{BB962C8B-B14F-4D97-AF65-F5344CB8AC3E}">
        <p14:creationId xmlns:p14="http://schemas.microsoft.com/office/powerpoint/2010/main" val="2257235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CFE4C2-E10F-4BE9-AF34-CA48E9AFA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Выводы по проделанной работе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FD82497-5028-4C03-9CB3-70F4D73171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Главной нашей задачей было сделать рабочий прототип сайта, предназначенного для покупок техники, имеющего все базовые функции. Эта задача, по нашим оценкам, была выполнена так, как мы хотели.</a:t>
            </a:r>
          </a:p>
          <a:p>
            <a:r>
              <a:rPr lang="ru-RU" dirty="0"/>
              <a:t>Тем не менее, у нас есть еще, что можно было бы добавить в проект, как отличное его логическое дополнение.</a:t>
            </a:r>
          </a:p>
        </p:txBody>
      </p:sp>
    </p:spTree>
    <p:extLst>
      <p:ext uri="{BB962C8B-B14F-4D97-AF65-F5344CB8AC3E}">
        <p14:creationId xmlns:p14="http://schemas.microsoft.com/office/powerpoint/2010/main" val="1832578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FFA016-5693-4A16-8A85-5BD707FE1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Перспективы развития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F7E0F65-F1C1-4699-97BF-CE7339180C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Расписать сюда перспективы развития: оформление сайта, интерактивная карта, и т.п.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9600255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57</TotalTime>
  <Words>273</Words>
  <Application>Microsoft Office PowerPoint</Application>
  <PresentationFormat>Широкоэкранный</PresentationFormat>
  <Paragraphs>22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Аспект</vt:lpstr>
      <vt:lpstr>Интернет Магазин «GL»</vt:lpstr>
      <vt:lpstr>Описание</vt:lpstr>
      <vt:lpstr>Внешний интерфейс сайта</vt:lpstr>
      <vt:lpstr>Функционал</vt:lpstr>
      <vt:lpstr>Выводы по проделанной работе</vt:lpstr>
      <vt:lpstr>Перспективы развития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</dc:title>
  <dc:creator>Алексей Бирюков</dc:creator>
  <cp:lastModifiedBy>Алексей Бирюков</cp:lastModifiedBy>
  <cp:revision>6</cp:revision>
  <dcterms:created xsi:type="dcterms:W3CDTF">2021-04-24T15:38:13Z</dcterms:created>
  <dcterms:modified xsi:type="dcterms:W3CDTF">2021-04-25T00:39:00Z</dcterms:modified>
</cp:coreProperties>
</file>