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1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4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9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0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7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6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084C-E6E2-4DB2-930F-DEAD16EF99CF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59A-35ED-4E2E-A1EF-D4FA05D9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1008-EAD8-4E27-91CC-1ED7A42E2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</a:t>
            </a:r>
            <a:r>
              <a:rPr lang="ru-RU" dirty="0"/>
              <a:t>Шарики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154CA-998E-444F-829D-DCEFBC8C4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для </a:t>
            </a:r>
            <a:r>
              <a:rPr lang="ru-RU" dirty="0" err="1"/>
              <a:t>яндекс.лицея</a:t>
            </a:r>
            <a:endParaRPr lang="ru-RU" dirty="0"/>
          </a:p>
          <a:p>
            <a:r>
              <a:rPr lang="ru-RU" dirty="0"/>
              <a:t>Авторы: </a:t>
            </a:r>
            <a:r>
              <a:rPr lang="ru-RU" dirty="0" err="1"/>
              <a:t>глеб</a:t>
            </a:r>
            <a:r>
              <a:rPr lang="ru-RU" dirty="0"/>
              <a:t> </a:t>
            </a:r>
            <a:r>
              <a:rPr lang="ru-RU" dirty="0" err="1"/>
              <a:t>коротков</a:t>
            </a:r>
            <a:r>
              <a:rPr lang="ru-RU" dirty="0"/>
              <a:t> и </a:t>
            </a:r>
            <a:r>
              <a:rPr lang="ru-RU" dirty="0" err="1"/>
              <a:t>алексей</a:t>
            </a:r>
            <a:r>
              <a:rPr lang="ru-RU" dirty="0"/>
              <a:t> бирюков</a:t>
            </a:r>
          </a:p>
          <a:p>
            <a:r>
              <a:rPr lang="ru-RU" dirty="0"/>
              <a:t>17.01.2021</a:t>
            </a:r>
          </a:p>
        </p:txBody>
      </p:sp>
    </p:spTree>
    <p:extLst>
      <p:ext uri="{BB962C8B-B14F-4D97-AF65-F5344CB8AC3E}">
        <p14:creationId xmlns:p14="http://schemas.microsoft.com/office/powerpoint/2010/main" val="10826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3ADF5-3E12-4394-81CC-5A3F0512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75CB0-69D2-4FE7-8443-FC7E2BCF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839210"/>
          </a:xfrm>
        </p:spPr>
        <p:txBody>
          <a:bodyPr/>
          <a:lstStyle/>
          <a:p>
            <a:r>
              <a:rPr lang="ru-RU" dirty="0" err="1"/>
              <a:t>Кибершарики</a:t>
            </a:r>
            <a:r>
              <a:rPr lang="ru-RU" dirty="0"/>
              <a:t> – это классический </a:t>
            </a:r>
            <a:r>
              <a:rPr lang="ru-RU" dirty="0" err="1"/>
              <a:t>арканоид</a:t>
            </a:r>
            <a:r>
              <a:rPr lang="ru-RU" dirty="0"/>
              <a:t> в новом, </a:t>
            </a:r>
            <a:r>
              <a:rPr lang="ru-RU" dirty="0" err="1"/>
              <a:t>футуристичном</a:t>
            </a:r>
            <a:r>
              <a:rPr lang="ru-RU" dirty="0"/>
              <a:t> стиле. На данный момент в игре доступно:</a:t>
            </a:r>
          </a:p>
          <a:p>
            <a:r>
              <a:rPr lang="ru-RU" dirty="0"/>
              <a:t>5 уровней</a:t>
            </a:r>
          </a:p>
          <a:p>
            <a:r>
              <a:rPr lang="ru-RU" dirty="0"/>
              <a:t>Код с комментариями</a:t>
            </a:r>
          </a:p>
          <a:p>
            <a:r>
              <a:rPr lang="ru-RU" dirty="0"/>
              <a:t>Инструкция по игре</a:t>
            </a:r>
          </a:p>
          <a:p>
            <a:r>
              <a:rPr lang="ru-RU" dirty="0"/>
              <a:t>Звук</a:t>
            </a:r>
          </a:p>
          <a:p>
            <a:r>
              <a:rPr lang="ru-RU" dirty="0"/>
              <a:t>Система очков</a:t>
            </a:r>
          </a:p>
        </p:txBody>
      </p:sp>
    </p:spTree>
    <p:extLst>
      <p:ext uri="{BB962C8B-B14F-4D97-AF65-F5344CB8AC3E}">
        <p14:creationId xmlns:p14="http://schemas.microsoft.com/office/powerpoint/2010/main" val="36302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FF3F2-96A5-40DC-9382-C162A5E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3673-B205-4ECC-B609-1FE37DD5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2249486"/>
            <a:ext cx="4495990" cy="4436539"/>
          </a:xfrm>
        </p:spPr>
        <p:txBody>
          <a:bodyPr>
            <a:normAutofit/>
          </a:bodyPr>
          <a:lstStyle/>
          <a:p>
            <a:r>
              <a:rPr lang="ru-RU" dirty="0"/>
              <a:t>Как уже было сказано, наша игра – это </a:t>
            </a:r>
            <a:r>
              <a:rPr lang="ru-RU" dirty="0" err="1"/>
              <a:t>арканоид</a:t>
            </a:r>
            <a:r>
              <a:rPr lang="ru-RU" dirty="0"/>
              <a:t>. Эти термином называют все игры, которые похожи на одноименную игру. </a:t>
            </a:r>
          </a:p>
          <a:p>
            <a:r>
              <a:rPr lang="ru-RU" dirty="0"/>
              <a:t>Цель всех игр этого жанра – управляя ракеткой выбить все кирпичики мячиком, и не дать ему упасть</a:t>
            </a:r>
          </a:p>
        </p:txBody>
      </p:sp>
      <p:pic>
        <p:nvPicPr>
          <p:cNvPr id="1026" name="Picture 2" descr="Arkanoid — Википедия">
            <a:extLst>
              <a:ext uri="{FF2B5EF4-FFF2-40B4-BE49-F238E27FC236}">
                <a16:creationId xmlns:a16="http://schemas.microsoft.com/office/drawing/2014/main" id="{B402CF69-AE4B-48A9-95B0-EC7652CF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82" y="1321265"/>
            <a:ext cx="4778928" cy="44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9A3DB-E2FA-4D44-83AF-8807844C727B}"/>
              </a:ext>
            </a:extLst>
          </p:cNvPr>
          <p:cNvSpPr txBox="1"/>
          <p:nvPr/>
        </p:nvSpPr>
        <p:spPr>
          <a:xfrm>
            <a:off x="6258188" y="587015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</a:t>
            </a:r>
            <a:r>
              <a:rPr lang="en-US" dirty="0" err="1"/>
              <a:t>Arkanoid</a:t>
            </a:r>
            <a:r>
              <a:rPr lang="en-US" dirty="0"/>
              <a:t> </a:t>
            </a:r>
            <a:r>
              <a:rPr lang="ru-RU" dirty="0"/>
              <a:t>1986 года</a:t>
            </a:r>
          </a:p>
        </p:txBody>
      </p:sp>
    </p:spTree>
    <p:extLst>
      <p:ext uri="{BB962C8B-B14F-4D97-AF65-F5344CB8AC3E}">
        <p14:creationId xmlns:p14="http://schemas.microsoft.com/office/powerpoint/2010/main" val="3863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49914-BDED-41FD-9F5D-4C4E392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B73D-D4C7-4897-A196-1FCDF592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6340"/>
            <a:ext cx="4688937" cy="3541714"/>
          </a:xfrm>
        </p:spPr>
        <p:txBody>
          <a:bodyPr/>
          <a:lstStyle/>
          <a:p>
            <a:r>
              <a:rPr lang="ru-RU" dirty="0"/>
              <a:t>Сейчас я детально пройдусь по функциям игры, </a:t>
            </a:r>
            <a:r>
              <a:rPr lang="ru-RU" dirty="0" err="1"/>
              <a:t>требуюшим</a:t>
            </a:r>
            <a:r>
              <a:rPr lang="ru-RU" dirty="0"/>
              <a:t> пояснения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E0324-6B89-41DB-B670-0382417B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1630"/>
            <a:ext cx="5626040" cy="44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5394C-ADC9-4DEB-8DEF-B9923AF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загрузок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F015-1879-44D9-BDB2-EC7780FE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73869" cy="3541714"/>
          </a:xfrm>
        </p:spPr>
        <p:txBody>
          <a:bodyPr/>
          <a:lstStyle/>
          <a:p>
            <a:r>
              <a:rPr lang="ru-RU" dirty="0"/>
              <a:t>В начале игры, между уровнями и после игры будет выводится на экран картинка, которая загрузит следующий уровень, когда будет нажата любая кнопка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9B00B-8F33-468F-835C-42DDD358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19" y="1593908"/>
            <a:ext cx="6272787" cy="47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CA20D-B661-431A-AE06-69182A24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7" y="618518"/>
            <a:ext cx="9905998" cy="1478570"/>
          </a:xfrm>
        </p:spPr>
        <p:txBody>
          <a:bodyPr/>
          <a:lstStyle/>
          <a:p>
            <a:r>
              <a:rPr lang="ru-RU" dirty="0"/>
              <a:t>Усиление мячика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A4E380-04C4-4E8A-BE1F-415FF479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"/>
          <a:stretch/>
        </p:blipFill>
        <p:spPr>
          <a:xfrm>
            <a:off x="7381158" y="2097088"/>
            <a:ext cx="4656155" cy="3542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5780BC-E603-4EED-A938-DF5669E7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54" y="3356894"/>
            <a:ext cx="1972178" cy="228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4E37C-4F70-41F1-B952-497ABBF421DF}"/>
              </a:ext>
            </a:extLst>
          </p:cNvPr>
          <p:cNvSpPr txBox="1"/>
          <p:nvPr/>
        </p:nvSpPr>
        <p:spPr>
          <a:xfrm>
            <a:off x="573137" y="2715699"/>
            <a:ext cx="474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блоки подсвечены золотым цветом</a:t>
            </a:r>
          </a:p>
          <a:p>
            <a:r>
              <a:rPr lang="ru-RU" dirty="0"/>
              <a:t>Разбив такой блок, ваш мячик ускорится, а таймер сверху начнет обратный отсчет</a:t>
            </a:r>
          </a:p>
          <a:p>
            <a:r>
              <a:rPr lang="ru-RU" dirty="0"/>
              <a:t>Также мячик станет неуязвим к падению</a:t>
            </a:r>
          </a:p>
          <a:p>
            <a:r>
              <a:rPr lang="ru-RU" dirty="0"/>
              <a:t>Как только таймер закончится, мячик снова станет медленным и при падении игра может закончится, так что будьте аккуратны!</a:t>
            </a:r>
          </a:p>
        </p:txBody>
      </p:sp>
    </p:spTree>
    <p:extLst>
      <p:ext uri="{BB962C8B-B14F-4D97-AF65-F5344CB8AC3E}">
        <p14:creationId xmlns:p14="http://schemas.microsoft.com/office/powerpoint/2010/main" val="42309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790AC-1DEE-48E1-89A1-2D24A6F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Подгрузка</a:t>
            </a:r>
            <a:r>
              <a:rPr lang="ru-RU" dirty="0"/>
              <a:t> уровней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23585-A0D3-41B5-A0EF-3A44B09A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282666" cy="3541714"/>
          </a:xfrm>
        </p:spPr>
        <p:txBody>
          <a:bodyPr/>
          <a:lstStyle/>
          <a:p>
            <a:r>
              <a:rPr lang="ru-RU" dirty="0"/>
              <a:t>Все уровни хранятся в </a:t>
            </a:r>
            <a:r>
              <a:rPr lang="en-US" dirty="0"/>
              <a:t>txt </a:t>
            </a:r>
            <a:r>
              <a:rPr lang="ru-RU" dirty="0"/>
              <a:t>формате, так что их можно менять и добавлять новые, но для этого придется лезть в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3E669-DA88-457D-9D18-479F79A3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23" y="3372298"/>
            <a:ext cx="3298534" cy="29424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2D6767-18E8-4A77-A06A-E99F724C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33" y="1578630"/>
            <a:ext cx="3209524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E104-3033-4549-857B-758B3EEB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8A1B1-4308-4C83-8839-56D71A10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основной программе </a:t>
            </a:r>
            <a:r>
              <a:rPr lang="en-US" dirty="0"/>
              <a:t>412</a:t>
            </a:r>
            <a:r>
              <a:rPr lang="ru-RU" dirty="0"/>
              <a:t> строк</a:t>
            </a:r>
          </a:p>
          <a:p>
            <a:r>
              <a:rPr lang="ru-RU" dirty="0"/>
              <a:t>Вся программа оснащена комментариями</a:t>
            </a:r>
          </a:p>
          <a:p>
            <a:r>
              <a:rPr lang="ru-RU" dirty="0"/>
              <a:t>Есть файл </a:t>
            </a:r>
            <a:r>
              <a:rPr lang="en-US" dirty="0"/>
              <a:t>changelog.txt</a:t>
            </a:r>
            <a:r>
              <a:rPr lang="ru-RU" dirty="0"/>
              <a:t>, файлы </a:t>
            </a:r>
            <a:r>
              <a:rPr lang="ru-RU" dirty="0" err="1"/>
              <a:t>анимаций</a:t>
            </a:r>
            <a:r>
              <a:rPr lang="ru-RU" dirty="0"/>
              <a:t> и изображений в отдельной папке </a:t>
            </a:r>
            <a:r>
              <a:rPr lang="en-US" dirty="0" err="1"/>
              <a:t>sp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0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074C0-54CC-49CD-A8B4-01A7272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A73B7-31CC-4528-88E3-CA69FC30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системы очков, которая есть в программе</a:t>
            </a:r>
          </a:p>
          <a:p>
            <a:r>
              <a:rPr lang="ru-RU" dirty="0"/>
              <a:t>Дополнительные жизни</a:t>
            </a:r>
          </a:p>
          <a:p>
            <a:r>
              <a:rPr lang="ru-RU" dirty="0"/>
              <a:t>Возможно, даже редактор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85848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317</TotalTime>
  <Words>245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CyberШарики</vt:lpstr>
      <vt:lpstr>описание</vt:lpstr>
      <vt:lpstr>Основная идея</vt:lpstr>
      <vt:lpstr>Наша игра</vt:lpstr>
      <vt:lpstr>Экраны загрузок</vt:lpstr>
      <vt:lpstr>Усиление мячика</vt:lpstr>
      <vt:lpstr>Подгрузка уровней</vt:lpstr>
      <vt:lpstr>Сводка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Бирюков</dc:creator>
  <cp:lastModifiedBy>Алексей Бирюков</cp:lastModifiedBy>
  <cp:revision>12</cp:revision>
  <dcterms:created xsi:type="dcterms:W3CDTF">2021-01-16T12:33:40Z</dcterms:created>
  <dcterms:modified xsi:type="dcterms:W3CDTF">2021-01-17T04:00:17Z</dcterms:modified>
</cp:coreProperties>
</file>