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00244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CD51-08F6-458E-8407-0BC67DF5DC2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F43E-1C1B-4F39-AFC5-DD611F10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4567" y="2767780"/>
            <a:ext cx="7222876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rgbClr val="5E9CE0"/>
              </a:contourClr>
            </a:sp3d>
          </a:bodyPr>
          <a:lstStyle/>
          <a:p>
            <a:pPr algn="ctr"/>
            <a:r>
              <a:rPr lang="en-US" sz="5000" b="1" cap="all" dirty="0">
                <a:ln/>
                <a:solidFill>
                  <a:srgbClr val="5E9CE0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Adapter</a:t>
            </a:r>
          </a:p>
          <a:p>
            <a:pPr algn="ctr"/>
            <a:r>
              <a:rPr lang="en-US" sz="5000" b="1" cap="all" dirty="0">
                <a:ln/>
                <a:solidFill>
                  <a:srgbClr val="5E9CE0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ru-RU" sz="5000" b="1" cap="all" dirty="0">
                <a:ln/>
                <a:solidFill>
                  <a:srgbClr val="5E9CE0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Структурный паттерн</a:t>
            </a:r>
            <a:r>
              <a:rPr lang="en-US" sz="5000" b="1" cap="all" dirty="0">
                <a:ln/>
                <a:solidFill>
                  <a:srgbClr val="5E9CE0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6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646 -3.7037E-6 L 0.34219 -3.7037E-6 C 0.2362 -3.7037E-6 0.10547 -3.7037E-6 -0.00039 -3.7037E-6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419202"/>
            <a:ext cx="6096000" cy="54137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//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путешественник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Driver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new Driver();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//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машина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Auto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new Auto();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отправляемся в путешествие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driver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встретились пески, надо использовать верблюда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Camel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Camel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//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адаптер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ITransport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camelTransport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CamelToTransportAdapter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(camel);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продолжаем путь по пескам пустыни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driver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camelTransport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Console.Read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1165" y="419202"/>
            <a:ext cx="6400799" cy="541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.iconbird.com/ico/2013/9/452/w512h4801380476967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0" y="3023793"/>
            <a:ext cx="2669183" cy="25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f/H/5/a/Q/y/text-file-icon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69" y="2615965"/>
            <a:ext cx="3318013" cy="33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6366" y="516835"/>
            <a:ext cx="7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Когда использовать?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43652" y="2160104"/>
            <a:ext cx="369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ISomeInterface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576101" y="2160104"/>
            <a:ext cx="402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IAnotherInterface</a:t>
            </a:r>
            <a:endParaRPr lang="en-US" sz="4000" dirty="0"/>
          </a:p>
        </p:txBody>
      </p:sp>
      <p:sp>
        <p:nvSpPr>
          <p:cNvPr id="4" name="Arrow: Right 3"/>
          <p:cNvSpPr/>
          <p:nvPr/>
        </p:nvSpPr>
        <p:spPr>
          <a:xfrm>
            <a:off x="4592970" y="4036549"/>
            <a:ext cx="3164521" cy="7288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2313" y="649357"/>
            <a:ext cx="5287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/>
              <a:t>Роли</a:t>
            </a:r>
            <a:endParaRPr lang="en-US" sz="4800" dirty="0"/>
          </a:p>
        </p:txBody>
      </p:sp>
      <p:pic>
        <p:nvPicPr>
          <p:cNvPr id="2050" name="Picture 2" descr="http://electrabikes.com.ua/wp-content/uploads/2014/10/loft1matte-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9" y="3028122"/>
            <a:ext cx="2955616" cy="18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vse-detkam.kz/images/00/ff091f03cd214e9c23ad7d2d684a20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09" y="3028122"/>
            <a:ext cx="2431774" cy="24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estime.ru/upload/iblock/34c/34cc05c59dd653bce10f251f28e0a5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97" y="3091244"/>
            <a:ext cx="3614934" cy="23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vedastrology.ru/system/articles/images/000/000/045/original/iStock_000004244556Medium1.jpg?14097404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5" y="3326296"/>
            <a:ext cx="2340821" cy="34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430" y="1748958"/>
            <a:ext cx="2822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Adaptee</a:t>
            </a:r>
            <a:endParaRPr lang="en-US" sz="2000" b="1" dirty="0"/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Адаптируемый </a:t>
            </a:r>
            <a:r>
              <a:rPr lang="ru-RU" sz="2000" dirty="0" err="1"/>
              <a:t>обьект</a:t>
            </a:r>
            <a:r>
              <a:rPr lang="en-US" sz="20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9143" y="1748958"/>
            <a:ext cx="282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Цель, определяющая интерфейс</a:t>
            </a:r>
            <a:r>
              <a:rPr lang="en-US" sz="20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2248" y="1885675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9141315" y="1591078"/>
            <a:ext cx="3050685" cy="1581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ru-RU" sz="2000" b="1" dirty="0">
              <a:solidFill>
                <a:srgbClr val="22222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Клиент, который умеет работать только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0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объектами, реализующими интерфейс цели.</a:t>
            </a:r>
            <a:endParaRPr lang="en-US" sz="2000" dirty="0">
              <a:solidFill>
                <a:srgbClr val="22222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www.l2f.inesc-id.pt/~david/wiki/pt/images/5/58/Adapter-obj-dpc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49" y="1789044"/>
            <a:ext cx="8666922" cy="382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478157" y="437322"/>
            <a:ext cx="706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Адаптер объекта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548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8157" y="437322"/>
            <a:ext cx="706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Адаптер класса</a:t>
            </a:r>
            <a:endParaRPr lang="en-US" sz="4800" dirty="0"/>
          </a:p>
        </p:txBody>
      </p:sp>
      <p:pic>
        <p:nvPicPr>
          <p:cNvPr id="4" name="Picture 3" descr="https://www.l2f.inesc-id.pt/~david/wiki/pt/images/5/51/Adapter-cls-dpc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9" y="1815549"/>
            <a:ext cx="9090992" cy="3776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5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0452" y="424070"/>
            <a:ext cx="384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Пример</a:t>
            </a:r>
            <a:endParaRPr lang="en-US" sz="4800" dirty="0"/>
          </a:p>
        </p:txBody>
      </p:sp>
      <p:pic>
        <p:nvPicPr>
          <p:cNvPr id="3074" name="Picture 2" descr="http://wallpaperpixel.com/uk/download/white-camel-1366x7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05" y="3114261"/>
            <a:ext cx="3028677" cy="227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ock.fzautomotive.com/color_0640_032_png/9801/9801_cc0640_032_PX8.png?404=defa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6" y="3114261"/>
            <a:ext cx="3396972" cy="25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ucrazy.ru/files/pics/2014.07/1406799093_1406581617_18402382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454" y="3114261"/>
            <a:ext cx="3500215" cy="28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s.123rf.com/450wm/ruivalesousa/ruivalesousa1306/ruivalesousa130600080/20241583-%D0%BC%D0%BE%D0%BB%D0%BE%D0%B4%D0%BE%D0%B9-%D0%B3%D0%BB%D1%83%D0%BF%D0%BE-%D1%87%D0%B5%D0%BB%D0%BE%D0%B2%D0%B5%D0%BA-%D0%BF%D1%83%D1%82%D0%B5%D1%88%D0%B5%D1%81%D1%82%D0%B2%D0%B5%D0%BD%D0%BD%D0%B8%D0%BA,-%D0%B2%D1%81%D0%B5%D0%B3%D0%BE-%D1%82%D0%B5%D0%BB%D0%B0,-%D0%B8%D0%B7%D0%BE%D0%B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7525"/>
            <a:ext cx="2150717" cy="32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270" y="1683026"/>
            <a:ext cx="20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8548" y="1651802"/>
            <a:ext cx="20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Adaptee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521778" y="1651803"/>
            <a:ext cx="20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Target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01045" y="1683026"/>
            <a:ext cx="20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87027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505" y="112992"/>
            <a:ext cx="361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ITransport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    void Drive();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513982" y="138004"/>
            <a:ext cx="223961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IAnimal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void Move();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0237" y="1963114"/>
            <a:ext cx="5062331" cy="21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Auto :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ITransport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public void Drive()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Машина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едет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дороге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0504" y="101795"/>
            <a:ext cx="3617844" cy="1277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0844" y="1896851"/>
            <a:ext cx="5161723" cy="2219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54956" y="93462"/>
            <a:ext cx="3617844" cy="1277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2592" y="1728421"/>
            <a:ext cx="4863547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Camel :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IAnimal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public void Move()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Console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("Верблюд идет по пескам пустыни");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2591" y="1816911"/>
            <a:ext cx="5161723" cy="2374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922105" y="1445844"/>
            <a:ext cx="609600" cy="3705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8859078" y="1419929"/>
            <a:ext cx="609600" cy="3705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9426" y="4394762"/>
            <a:ext cx="4432852" cy="21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Driver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public void Travel(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ITransport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transport)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transport.Drive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746" y="4394761"/>
            <a:ext cx="5221357" cy="215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425" y="262594"/>
            <a:ext cx="4611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Адаптер объекта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981739" y="1350455"/>
            <a:ext cx="6096000" cy="39450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CamelToTransportAdapter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ITransport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Camel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public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CamelToTransportAdapter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(Camel c)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camel = c;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public void Drive()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camel.Move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2713" y="1232452"/>
            <a:ext cx="6400799" cy="4187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3468" y="262594"/>
            <a:ext cx="42074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Адаптер класса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981739" y="13504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CamelToTransportAdapter</a:t>
            </a:r>
            <a:r>
              <a:rPr lang="en-US" dirty="0"/>
              <a:t> : Camel, </a:t>
            </a:r>
            <a:r>
              <a:rPr lang="en-US" dirty="0" err="1"/>
              <a:t>ITransport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void Drive()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Move();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2713" y="1232453"/>
            <a:ext cx="6400799" cy="229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xtRebound_16x9.potx" id="{E8F64A12-3692-4CB9-8185-513A378374BD}" vid="{C4A2EC0B-33C6-43F5-B0B3-E71AC6D0FF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A0691D-760F-4965-B412-1EAF61D5EA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Rebounding text (widescreen)</Template>
  <TotalTime>0</TotalTime>
  <Words>104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2016-10-03T06:56:23Z</dcterms:created>
  <dcterms:modified xsi:type="dcterms:W3CDTF">2016-10-03T07:51:26Z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TC040144279991</vt:lpwstr>
  </property>
</Properties>
</file>