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8" r:id="rId5"/>
    <p:sldId id="269" r:id="rId6"/>
    <p:sldId id="270" r:id="rId7"/>
    <p:sldId id="267" r:id="rId8"/>
    <p:sldId id="264" r:id="rId9"/>
    <p:sldId id="265" r:id="rId10"/>
    <p:sldId id="266" r:id="rId11"/>
    <p:sldId id="260" r:id="rId12"/>
    <p:sldId id="259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8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2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8811-2AAB-419B-BBE2-BFA2B9063CD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0"/>
            <a:ext cx="9375648" cy="987552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21" y="5688664"/>
            <a:ext cx="3163263" cy="11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313194"/>
            <a:ext cx="12192000" cy="1169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программы шифрования файлов»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3022"/>
            <a:ext cx="12192000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Аксёнова Т.Г.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Черников А.В.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0" y="6450013"/>
            <a:ext cx="121920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3" y="1064038"/>
            <a:ext cx="6598014" cy="52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9" y="1325563"/>
            <a:ext cx="3232475" cy="461429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80" y="1325563"/>
            <a:ext cx="4071765" cy="219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55" y="1328433"/>
            <a:ext cx="3228454" cy="4608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279" y="3744500"/>
            <a:ext cx="4071766" cy="21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23900" y="1325563"/>
            <a:ext cx="5108448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программы: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простой, понятный, удобный и приятный взгляду интерфейс с множеством подсказок;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нескольких методов для защиты информации;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генерации ключей для каждого метода;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и сохранение файлов;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«горячих» клавиш для основных функций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справки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391656" y="1325563"/>
            <a:ext cx="5174742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развития программы: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шифрование/дешифрование файлов с разным расширением;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методов защиты информации;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функционала.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089085"/>
            <a:ext cx="12192000" cy="679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740" y="2261394"/>
            <a:ext cx="9494520" cy="893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48740" y="3837305"/>
            <a:ext cx="9494520" cy="1274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кодирования информации в современной криптографии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975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9972" y="2523110"/>
            <a:ext cx="9592056" cy="394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 изучить предметную область;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и на его основе выбрать наиболее эффективные алгоритмы шифрования;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необходимые диаграммы и схемы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подходящие для разработки инструментальные средства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и нефункциональные требования;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использованию программы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9972" y="1197547"/>
            <a:ext cx="9592056" cy="107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шифрования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позволила бы пользователю защитить желаемую информацию наиболее эффективными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1637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45" y="2268665"/>
            <a:ext cx="6260711" cy="23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Симметричная криптосистема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2419350"/>
            <a:ext cx="104870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Асимметричная криптосистема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752725"/>
            <a:ext cx="10487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шифрования в программе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681" y="1585045"/>
            <a:ext cx="7390638" cy="368791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Симметричные: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транспозиция (шифр перестановки);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(шифр простой замены);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(многоалфавитный шифр);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исключающее ИЛИ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Вернама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(одноразовый блокнот).</a:t>
            </a:r>
          </a:p>
          <a:p>
            <a:pPr marL="0" lv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Асимметричные: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Shamir,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Adleman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(RSA)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потоков данных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75" y="1563624"/>
            <a:ext cx="7348451" cy="373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4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функциональная диаграмма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31" y="1781969"/>
            <a:ext cx="7626339" cy="329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7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272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</vt:lpstr>
      <vt:lpstr>Объект и предмет исследования</vt:lpstr>
      <vt:lpstr>Цель и задачи проекта</vt:lpstr>
      <vt:lpstr>Криптосистемы</vt:lpstr>
      <vt:lpstr>Симметричная криптосистема</vt:lpstr>
      <vt:lpstr>Асимметричная криптосистема</vt:lpstr>
      <vt:lpstr>Методы шифрования в программе</vt:lpstr>
      <vt:lpstr>Контекстная диаграмма потоков данных</vt:lpstr>
      <vt:lpstr>Контекстная функциональная диаграмма</vt:lpstr>
      <vt:lpstr>Структурная схема</vt:lpstr>
      <vt:lpstr>Интерфейс программы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37</cp:revision>
  <dcterms:created xsi:type="dcterms:W3CDTF">2019-06-12T16:46:43Z</dcterms:created>
  <dcterms:modified xsi:type="dcterms:W3CDTF">2019-06-15T18:59:11Z</dcterms:modified>
</cp:coreProperties>
</file>