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8" r:id="rId5"/>
    <p:sldId id="269" r:id="rId6"/>
    <p:sldId id="270" r:id="rId7"/>
    <p:sldId id="267" r:id="rId8"/>
    <p:sldId id="264" r:id="rId9"/>
    <p:sldId id="265" r:id="rId10"/>
    <p:sldId id="266" r:id="rId11"/>
    <p:sldId id="260" r:id="rId12"/>
    <p:sldId id="259" r:id="rId13"/>
    <p:sldId id="25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23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49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36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09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28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39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55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94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87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12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49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B8811-2AAB-419B-BBE2-BFA2B9063CD6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81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5AAE2E4-1A12-494C-A675-680D16CB0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176" y="0"/>
            <a:ext cx="9375648" cy="987552"/>
          </a:xfrm>
        </p:spPr>
        <p:txBody>
          <a:bodyPr>
            <a:normAutofit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</a:t>
            </a:r>
            <a:b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ИНФОРМАТИКИ И 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ÐÐ°ÑÑÐ¸Ð½ÐºÐ¸ Ð¿Ð¾ Ð·Ð°Ð¿ÑÐ¾ÑÑ Ð»Ð¾Ð³Ð¾ÑÐ¸Ð¿ ÑÐ¸Ð½Ð°Ð½ÑÐ¾Ð²Ð¾Ð³Ð¾ ÑÐ½Ð¸Ð²ÐµÑÑÐ¸ÑÐµÑÐ°">
            <a:extLst>
              <a:ext uri="{FF2B5EF4-FFF2-40B4-BE49-F238E27FC236}">
                <a16:creationId xmlns:a16="http://schemas.microsoft.com/office/drawing/2014/main" id="{D1471554-4BAA-4A60-97D6-B9460D55C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921" y="5688664"/>
            <a:ext cx="3163263" cy="116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AD96E2E-D9C9-4BEE-ADD4-F2856A078D61}"/>
              </a:ext>
            </a:extLst>
          </p:cNvPr>
          <p:cNvSpPr txBox="1">
            <a:spLocks/>
          </p:cNvSpPr>
          <p:nvPr/>
        </p:nvSpPr>
        <p:spPr>
          <a:xfrm>
            <a:off x="0" y="2313194"/>
            <a:ext cx="12192000" cy="11696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</a:p>
          <a:p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«Разработка программы шифрования файлов»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AB7CF0F5-BFFA-4E34-88E3-F2DB95B77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63022"/>
            <a:ext cx="12192000" cy="1325642"/>
          </a:xfrm>
        </p:spPr>
        <p:txBody>
          <a:bodyPr>
            <a:normAutofit/>
          </a:bodyPr>
          <a:lstStyle/>
          <a:p>
            <a:pPr algn="r">
              <a:spcAft>
                <a:spcPts val="0"/>
              </a:spcAft>
            </a:pPr>
            <a:r>
              <a:rPr lang="ru-RU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</a:t>
            </a:r>
            <a:r>
              <a:rPr lang="ru-RU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проекта: Аксёнова Т.Г.</a:t>
            </a:r>
            <a:endParaRPr lang="ru-RU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ru-RU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</a:t>
            </a:r>
            <a:r>
              <a:rPr lang="ru-RU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4ПКС-115</a:t>
            </a:r>
          </a:p>
          <a:p>
            <a:pPr algn="r">
              <a:spcAft>
                <a:spcPts val="0"/>
              </a:spcAft>
            </a:pPr>
            <a:r>
              <a:rPr lang="ru-RU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 </a:t>
            </a:r>
            <a:r>
              <a:rPr lang="ru-RU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проекта: Черников А.В.</a:t>
            </a:r>
            <a:endParaRPr lang="ru-RU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1824BEC-0755-4BFD-93EC-0BB7B9618443}"/>
              </a:ext>
            </a:extLst>
          </p:cNvPr>
          <p:cNvSpPr txBox="1">
            <a:spLocks/>
          </p:cNvSpPr>
          <p:nvPr/>
        </p:nvSpPr>
        <p:spPr>
          <a:xfrm>
            <a:off x="0" y="6450013"/>
            <a:ext cx="12192000" cy="4079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2019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364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993" y="1064038"/>
            <a:ext cx="6598014" cy="529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6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программы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09" y="1325563"/>
            <a:ext cx="3232475" cy="4614296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280" y="1325563"/>
            <a:ext cx="4071765" cy="2192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155" y="1328433"/>
            <a:ext cx="3228454" cy="460855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5279" y="3744500"/>
            <a:ext cx="4071766" cy="219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1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23900" y="1325563"/>
            <a:ext cx="5108448" cy="4910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 программы: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простой, понятный, удобный и приятный взгляду интерфейс с множеством подсказок;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нескольких методов для защиты информации;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генерации ключей для каждого метода;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открытие и сохранение файлов;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«горячих» клавиш для основных функций программы;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справки с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инструкцией.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391656" y="1325563"/>
            <a:ext cx="5174742" cy="4910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развития программы:</a:t>
            </a:r>
          </a:p>
          <a:p>
            <a:pPr lvl="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шифрование/дешифрование файлов с разным расширением;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новых методов защиты информации;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нового функционала.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61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089085"/>
            <a:ext cx="12192000" cy="6798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10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 предмет исследования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48740" y="2261394"/>
            <a:ext cx="9494520" cy="89328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исследования: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криптография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348740" y="3837305"/>
            <a:ext cx="9494520" cy="12741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исследования: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кодирования информации в современной криптографии</a:t>
            </a:r>
          </a:p>
        </p:txBody>
      </p:sp>
    </p:spTree>
    <p:extLst>
      <p:ext uri="{BB962C8B-B14F-4D97-AF65-F5344CB8AC3E}">
        <p14:creationId xmlns:p14="http://schemas.microsoft.com/office/powerpoint/2010/main" val="97528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проекта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9972" y="2523110"/>
            <a:ext cx="9592056" cy="39413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проекта: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детально изучить предметную область;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сравнительный анализ и на его основе выбрать наиболее эффективные алгоритмы шифрования;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необходимые диаграммы и схемы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подходящие для разработки инструментальные средства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и нефункциональные требования;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и отладку программы;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использованию программы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299972" y="1197547"/>
            <a:ext cx="9592056" cy="10732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программу шифрования файлов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позволила бы пользователю защитить желаемую информацию наиболее эффективными методами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28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Криптосистемы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645" y="2268665"/>
            <a:ext cx="6260711" cy="232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Симметричная криптосистема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8" y="2419350"/>
            <a:ext cx="104870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Асимметричная криптосистема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" y="2752725"/>
            <a:ext cx="104870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9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шифрования в программе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00681" y="1585045"/>
            <a:ext cx="7390638" cy="368791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Симметричные:</a:t>
            </a:r>
          </a:p>
          <a:p>
            <a:pPr marL="457200" lvl="0" indent="-4572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транспозиция (шифр перестановки);</a:t>
            </a:r>
          </a:p>
          <a:p>
            <a:pPr marL="457200" lvl="0" indent="-457200">
              <a:buFont typeface="+mj-lt"/>
              <a:buAutoNum type="arabicParenR"/>
            </a:pP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моноалфавитный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шифр (шифр простой замены);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полиалфавитный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шифр (многоалфавитный шифр);</a:t>
            </a:r>
          </a:p>
          <a:p>
            <a:pPr marL="457200" lvl="0" indent="-457200"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исключающее ИЛИ (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57200" lvl="0" indent="-457200"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шифр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Вернама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(одноразовый блокнот).</a:t>
            </a:r>
          </a:p>
          <a:p>
            <a:pPr marL="0" lvl="0" indent="0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Асимметричные: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arenR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Shamir,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Adleman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(RSA)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25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 потоков данных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775" y="1563624"/>
            <a:ext cx="7348451" cy="3730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343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функциональная диаграмма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31" y="1781969"/>
            <a:ext cx="7626339" cy="3294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476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272</Words>
  <Application>Microsoft Office PowerPoint</Application>
  <PresentationFormat>Широкоэкранный</PresentationFormat>
  <Paragraphs>49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 КОЛЛЕДЖ ИНФОРМАТИКИ И ПРОГРАММИРОВАНИЯ</vt:lpstr>
      <vt:lpstr>Объект и предмет исследования</vt:lpstr>
      <vt:lpstr>Цель и задачи проекта</vt:lpstr>
      <vt:lpstr>Криптосистемы</vt:lpstr>
      <vt:lpstr>Симметричная криптосистема</vt:lpstr>
      <vt:lpstr>Асимметричная криптосистема</vt:lpstr>
      <vt:lpstr>Методы шифрования в программе</vt:lpstr>
      <vt:lpstr>Контекстная диаграмма потоков данных</vt:lpstr>
      <vt:lpstr>Контекстная функциональная диаграмма</vt:lpstr>
      <vt:lpstr>Структурная схема</vt:lpstr>
      <vt:lpstr>Интерфейс программы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Черников</dc:creator>
  <cp:lastModifiedBy>Алексей Черников</cp:lastModifiedBy>
  <cp:revision>38</cp:revision>
  <dcterms:created xsi:type="dcterms:W3CDTF">2019-06-12T16:46:43Z</dcterms:created>
  <dcterms:modified xsi:type="dcterms:W3CDTF">2019-06-16T16:45:50Z</dcterms:modified>
</cp:coreProperties>
</file>