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811-2AAB-419B-BBE2-BFA2B9063CD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0"/>
            <a:ext cx="9375648" cy="987552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1" y="5688664"/>
            <a:ext cx="3163263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313194"/>
            <a:ext cx="12192000" cy="1169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программы шифрования файлов»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3022"/>
            <a:ext cx="12192000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Аксёнова Т.Г.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Черников А.В.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0" y="6450013"/>
            <a:ext cx="121920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8715" y="1428672"/>
            <a:ext cx="9894570" cy="4000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изучение предметной области;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сравнительного анализ и на его основе выбор наиболее эффективных алгоритмов шифрования и дешифрования;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необходимых диаграмм и схем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подходящих для разработки инструментальных средств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и нефункциональных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руководства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89085"/>
            <a:ext cx="12192000" cy="679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актуальности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4242" y="2038319"/>
            <a:ext cx="9843516" cy="278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криптография является одним из наиболее мощных средств обеспечения конфиденциальности и контроля целостности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методы криптографии применяются практически во всех отраслях, в которых присутствует необходимость безопасной передачи или хранения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0" y="2261394"/>
            <a:ext cx="9494520" cy="893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48740" y="3837305"/>
            <a:ext cx="9494520" cy="1274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кодирования информации в современной криптографии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975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9972" y="2523110"/>
            <a:ext cx="9592056" cy="394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изучить предметную область;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и на его основе выбрать наиболее эффективные алгоритмы 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необходимые диаграммы и схемы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нефункциональные требования;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9972" y="1197547"/>
            <a:ext cx="9592056" cy="10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шифрования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позволила бы пользователю защитить желаемую информацию наиболее эффективными методами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79" y="991563"/>
            <a:ext cx="3993642" cy="58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75" y="1563624"/>
            <a:ext cx="7348451" cy="37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1" y="1781969"/>
            <a:ext cx="7626339" cy="329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3" y="1064038"/>
            <a:ext cx="6598014" cy="52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" y="1325563"/>
            <a:ext cx="3232475" cy="461429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80" y="1325563"/>
            <a:ext cx="4071765" cy="21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5" y="1328433"/>
            <a:ext cx="3228454" cy="4608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79" y="3744500"/>
            <a:ext cx="4071766" cy="21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249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</vt:lpstr>
      <vt:lpstr>Обоснование актуальности</vt:lpstr>
      <vt:lpstr>Предмет и объект исследования</vt:lpstr>
      <vt:lpstr>Цель и задачи проекта</vt:lpstr>
      <vt:lpstr>Диаграмма вариантов использования</vt:lpstr>
      <vt:lpstr>Контекстная диаграмма потоков данных</vt:lpstr>
      <vt:lpstr>Контекстная функциональная диаграмма</vt:lpstr>
      <vt:lpstr>Структурная схема</vt:lpstr>
      <vt:lpstr>Интерфейс программы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22</cp:revision>
  <dcterms:created xsi:type="dcterms:W3CDTF">2019-06-12T16:46:43Z</dcterms:created>
  <dcterms:modified xsi:type="dcterms:W3CDTF">2019-06-12T21:11:00Z</dcterms:modified>
</cp:coreProperties>
</file>