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9" r:id="rId6"/>
    <p:sldId id="271" r:id="rId7"/>
    <p:sldId id="280" r:id="rId8"/>
    <p:sldId id="270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55638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4ПКС-115</a:t>
            </a:r>
          </a:p>
          <a:p>
            <a:pPr algn="r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Черников А. 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592455" y="2420386"/>
            <a:ext cx="11007090" cy="1756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прохождению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модуля ПМ.02 «Разработка и администрирование баз данных»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ru-RU" sz="2000" dirty="0"/>
          </a:p>
        </p:txBody>
      </p:sp>
      <p:pic>
        <p:nvPicPr>
          <p:cNvPr id="8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02862A80-AE83-4FEB-BF0A-943F75B8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76" y="5744792"/>
            <a:ext cx="3011424" cy="11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4044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Описание места прохождения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практики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Основные цели и задачи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практики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Задание по модулю и средства для 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выполнения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Схема связей в базе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данных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Пример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запроса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на работу с базой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данных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места прохождения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2073"/>
            <a:ext cx="5981701" cy="5019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ПАО «НПП Сапфир» является базовым предприятием российской оборонной промышленности. Оно сосредоточило свои усилия на научно-производственном направлении по созданию радиационно-стойких КМОП, КНС и БИС, технология изготовления которых имеет статус Федерального уровня.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«НПП Сапфир» осуществляет поставки микропроцессоров для нужд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Роскосмоса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Минатома Российской Федерации.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Предприятие имеет огромный опыт производства и разработки наукоемкой продукции, применяемой в бортовых системах и вычислительных комплексах баллистических ракет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tpsapfir.net/content/images/1a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99" y="2064090"/>
            <a:ext cx="4335301" cy="36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ели и задачи практик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456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деятельностью организации; 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и развитие практических навыков, общих и профессиональных компетенций в процессе выполнения определенных видов работ, связанных с будущей профессиональной деятельностью.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Систематизация, закрепление и расширение теоретических и практических знаний, полученных в процессе обучения;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и обобщения научно-технической информации по теме выпускной квалификационной работы. </a:t>
            </a:r>
          </a:p>
        </p:txBody>
      </p:sp>
    </p:spTree>
    <p:extLst>
      <p:ext uri="{BB962C8B-B14F-4D97-AF65-F5344CB8AC3E}">
        <p14:creationId xmlns:p14="http://schemas.microsoft.com/office/powerpoint/2010/main" val="18742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по модулю и средства для его выполнения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456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Практиканту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необходимо разработать базу данных для хранения документов «Конструкторская документация» и «Стандарты предприятия».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поставленной задачи было предоставлено: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компьютер;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документам «Конструкторская документация» и «Стандарты предприятия».</a:t>
            </a:r>
          </a:p>
        </p:txBody>
      </p:sp>
    </p:spTree>
    <p:extLst>
      <p:ext uri="{BB962C8B-B14F-4D97-AF65-F5344CB8AC3E}">
        <p14:creationId xmlns:p14="http://schemas.microsoft.com/office/powerpoint/2010/main" val="17971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связей в базе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69372" y="-589917"/>
            <a:ext cx="4453255" cy="8585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запроса на работу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6706740" cy="513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работы с базой данных был написан запрос, который позволяет получить все документы по выбранной микросхеме. Ниже представлен код запроса:</a:t>
            </a:r>
          </a:p>
          <a:p>
            <a:pPr marL="0" indent="0">
              <a:buNone/>
            </a:pP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[Документы-микросхемы КД].*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[Микросхемы КД] INNER JOIN [Документы-микросхемы КД] ON [Микросхемы КД].Код = [Документы-микросхемы КД].Микросхема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((([Микросхемы КД].Обозначение)=[Введите название микросхемы]));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140" y="1343818"/>
            <a:ext cx="2970660" cy="491839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 txBox="1">
            <a:spLocks/>
          </p:cNvSpPr>
          <p:nvPr/>
        </p:nvSpPr>
        <p:spPr>
          <a:xfrm>
            <a:off x="7915845" y="6291023"/>
            <a:ext cx="3905250" cy="46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запроса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38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прохождения производственной практики по профессиональному модулю ПМ.02 «Разработка и администрирование баз данных» были изучены: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работы, а также технические и программные средства, используемые в конструкторско-технологическом отделе;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Конструкторская документация и различные стандарты предприятия;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 и технические средства в профессиональной деятельности;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продукты, относящиеся к профессиональной сфере;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выбора, сравнения и оценки эффективности решений по защите информации;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оформлению научно-технической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 реальный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 с базами данных и написанием запросов для них;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Закреплены полученные навыки разработки и администрирования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440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Описание места прохождения практики</vt:lpstr>
      <vt:lpstr>Основные цели и задачи практики</vt:lpstr>
      <vt:lpstr>Задание по модулю и средства для его выполнения</vt:lpstr>
      <vt:lpstr>Схема связей в базе данных</vt:lpstr>
      <vt:lpstr>Пример запроса на работу с базой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37</cp:revision>
  <dcterms:created xsi:type="dcterms:W3CDTF">2017-12-27T17:34:30Z</dcterms:created>
  <dcterms:modified xsi:type="dcterms:W3CDTF">2019-02-15T12:38:54Z</dcterms:modified>
</cp:coreProperties>
</file>