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  <p:sldMasterId id="2147484000" r:id="rId2"/>
    <p:sldMasterId id="2147484120" r:id="rId3"/>
    <p:sldMasterId id="2147484257" r:id="rId4"/>
    <p:sldMasterId id="2147484323" r:id="rId5"/>
  </p:sldMasterIdLst>
  <p:sldIdLst>
    <p:sldId id="256" r:id="rId6"/>
    <p:sldId id="268" r:id="rId7"/>
    <p:sldId id="260" r:id="rId8"/>
    <p:sldId id="257" r:id="rId9"/>
    <p:sldId id="258" r:id="rId10"/>
    <p:sldId id="267" r:id="rId11"/>
    <p:sldId id="262" r:id="rId12"/>
    <p:sldId id="261" r:id="rId13"/>
    <p:sldId id="259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E6C2-9981-4B4F-AE79-0FB7CA94751A}" v="255" dt="2018-10-28T19:24:31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 Черников" userId="70df3bb97a873396" providerId="LiveId" clId="{1D42E6C2-9981-4B4F-AE79-0FB7CA94751A}"/>
    <pc:docChg chg="undo redo custSel addSld delSld modSld sldOrd">
      <pc:chgData name="Алексей Черников" userId="70df3bb97a873396" providerId="LiveId" clId="{1D42E6C2-9981-4B4F-AE79-0FB7CA94751A}" dt="2018-10-28T19:24:48.548" v="1760" actId="1076"/>
      <pc:docMkLst>
        <pc:docMk/>
      </pc:docMkLst>
      <pc:sldChg chg="modSp">
        <pc:chgData name="Алексей Черников" userId="70df3bb97a873396" providerId="LiveId" clId="{1D42E6C2-9981-4B4F-AE79-0FB7CA94751A}" dt="2018-10-28T13:26:29.041" v="7" actId="20577"/>
        <pc:sldMkLst>
          <pc:docMk/>
          <pc:sldMk cId="2035959828" sldId="256"/>
        </pc:sldMkLst>
        <pc:spChg chg="mod">
          <ac:chgData name="Алексей Черников" userId="70df3bb97a873396" providerId="LiveId" clId="{1D42E6C2-9981-4B4F-AE79-0FB7CA94751A}" dt="2018-10-28T13:26:29.041" v="7" actId="20577"/>
          <ac:spMkLst>
            <pc:docMk/>
            <pc:sldMk cId="2035959828" sldId="256"/>
            <ac:spMk id="2" creationId="{103D0E62-B147-4B4D-AD6D-595A07F1CE26}"/>
          </ac:spMkLst>
        </pc:spChg>
      </pc:sldChg>
      <pc:sldChg chg="addSp delSp modSp setBg">
        <pc:chgData name="Алексей Черников" userId="70df3bb97a873396" providerId="LiveId" clId="{1D42E6C2-9981-4B4F-AE79-0FB7CA94751A}" dt="2018-10-28T16:21:36.105" v="350" actId="14100"/>
        <pc:sldMkLst>
          <pc:docMk/>
          <pc:sldMk cId="1188844731" sldId="257"/>
        </pc:sldMkLst>
        <pc:spChg chg="mod">
          <ac:chgData name="Алексей Черников" userId="70df3bb97a873396" providerId="LiveId" clId="{1D42E6C2-9981-4B4F-AE79-0FB7CA94751A}" dt="2018-10-28T15:26:09.871" v="68" actId="20577"/>
          <ac:spMkLst>
            <pc:docMk/>
            <pc:sldMk cId="1188844731" sldId="257"/>
            <ac:spMk id="2" creationId="{FD5043E8-1C41-45C7-A5BB-38AE4A6A36C7}"/>
          </ac:spMkLst>
        </pc:spChg>
        <pc:spChg chg="add del mod">
          <ac:chgData name="Алексей Черников" userId="70df3bb97a873396" providerId="LiveId" clId="{1D42E6C2-9981-4B4F-AE79-0FB7CA94751A}" dt="2018-10-28T16:21:36.105" v="350" actId="14100"/>
          <ac:spMkLst>
            <pc:docMk/>
            <pc:sldMk cId="1188844731" sldId="257"/>
            <ac:spMk id="3" creationId="{049544A3-385D-4848-845A-4FC75F8F3C1A}"/>
          </ac:spMkLst>
        </pc:spChg>
        <pc:spChg chg="add del">
          <ac:chgData name="Алексей Черников" userId="70df3bb97a873396" providerId="LiveId" clId="{1D42E6C2-9981-4B4F-AE79-0FB7CA94751A}" dt="2018-10-28T15:25:46.613" v="33"/>
          <ac:spMkLst>
            <pc:docMk/>
            <pc:sldMk cId="1188844731" sldId="257"/>
            <ac:spMk id="4" creationId="{D91437E2-A900-4A4E-936F-C4558ED1F50B}"/>
          </ac:spMkLst>
        </pc:spChg>
        <pc:spChg chg="add del">
          <ac:chgData name="Алексей Черников" userId="70df3bb97a873396" providerId="LiveId" clId="{1D42E6C2-9981-4B4F-AE79-0FB7CA94751A}" dt="2018-10-28T15:27:26.656" v="92"/>
          <ac:spMkLst>
            <pc:docMk/>
            <pc:sldMk cId="1188844731" sldId="257"/>
            <ac:spMk id="5" creationId="{01E666DE-1199-4006-B34C-4D95B991A46A}"/>
          </ac:spMkLst>
        </pc:spChg>
      </pc:sldChg>
      <pc:sldChg chg="del">
        <pc:chgData name="Алексей Черников" userId="70df3bb97a873396" providerId="LiveId" clId="{1D42E6C2-9981-4B4F-AE79-0FB7CA94751A}" dt="2018-10-28T13:26:07.402" v="0" actId="2696"/>
        <pc:sldMkLst>
          <pc:docMk/>
          <pc:sldMk cId="1512081297" sldId="258"/>
        </pc:sldMkLst>
      </pc:sldChg>
      <pc:sldChg chg="modSp add">
        <pc:chgData name="Алексей Черников" userId="70df3bb97a873396" providerId="LiveId" clId="{1D42E6C2-9981-4B4F-AE79-0FB7CA94751A}" dt="2018-10-28T17:05:57.032" v="590" actId="20577"/>
        <pc:sldMkLst>
          <pc:docMk/>
          <pc:sldMk cId="3599375259" sldId="258"/>
        </pc:sldMkLst>
        <pc:spChg chg="mod">
          <ac:chgData name="Алексей Черников" userId="70df3bb97a873396" providerId="LiveId" clId="{1D42E6C2-9981-4B4F-AE79-0FB7CA94751A}" dt="2018-10-28T16:25:21.931" v="373" actId="20577"/>
          <ac:spMkLst>
            <pc:docMk/>
            <pc:sldMk cId="3599375259" sldId="258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7:05:57.032" v="590" actId="20577"/>
          <ac:spMkLst>
            <pc:docMk/>
            <pc:sldMk cId="3599375259" sldId="258"/>
            <ac:spMk id="3" creationId="{049544A3-385D-4848-845A-4FC75F8F3C1A}"/>
          </ac:spMkLst>
        </pc:spChg>
      </pc:sldChg>
      <pc:sldChg chg="del">
        <pc:chgData name="Алексей Черников" userId="70df3bb97a873396" providerId="LiveId" clId="{1D42E6C2-9981-4B4F-AE79-0FB7CA94751A}" dt="2018-10-28T13:26:07.414" v="1" actId="2696"/>
        <pc:sldMkLst>
          <pc:docMk/>
          <pc:sldMk cId="1400135995" sldId="259"/>
        </pc:sldMkLst>
      </pc:sldChg>
      <pc:sldChg chg="addSp modSp add">
        <pc:chgData name="Алексей Черников" userId="70df3bb97a873396" providerId="LiveId" clId="{1D42E6C2-9981-4B4F-AE79-0FB7CA94751A}" dt="2018-10-28T18:14:26.013" v="1180" actId="14100"/>
        <pc:sldMkLst>
          <pc:docMk/>
          <pc:sldMk cId="2489288360" sldId="259"/>
        </pc:sldMkLst>
        <pc:spChg chg="mod">
          <ac:chgData name="Алексей Черников" userId="70df3bb97a873396" providerId="LiveId" clId="{1D42E6C2-9981-4B4F-AE79-0FB7CA94751A}" dt="2018-10-28T17:30:33.143" v="607" actId="20577"/>
          <ac:spMkLst>
            <pc:docMk/>
            <pc:sldMk cId="2489288360" sldId="259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8:14:26.013" v="1180" actId="14100"/>
          <ac:spMkLst>
            <pc:docMk/>
            <pc:sldMk cId="2489288360" sldId="259"/>
            <ac:spMk id="3" creationId="{049544A3-385D-4848-845A-4FC75F8F3C1A}"/>
          </ac:spMkLst>
        </pc:spChg>
        <pc:spChg chg="add mod">
          <ac:chgData name="Алексей Черников" userId="70df3bb97a873396" providerId="LiveId" clId="{1D42E6C2-9981-4B4F-AE79-0FB7CA94751A}" dt="2018-10-28T18:05:45.716" v="986" actId="1076"/>
          <ac:spMkLst>
            <pc:docMk/>
            <pc:sldMk cId="2489288360" sldId="259"/>
            <ac:spMk id="4" creationId="{00319E29-D213-431E-9FD7-68A231DA710D}"/>
          </ac:spMkLst>
        </pc:spChg>
        <pc:spChg chg="add mod">
          <ac:chgData name="Алексей Черников" userId="70df3bb97a873396" providerId="LiveId" clId="{1D42E6C2-9981-4B4F-AE79-0FB7CA94751A}" dt="2018-10-28T17:34:30.262" v="664" actId="1076"/>
          <ac:spMkLst>
            <pc:docMk/>
            <pc:sldMk cId="2489288360" sldId="259"/>
            <ac:spMk id="5" creationId="{8C9E14EF-D984-49F9-8F03-457A66630479}"/>
          </ac:spMkLst>
        </pc:spChg>
      </pc:sldChg>
      <pc:sldChg chg="addSp delSp modSp add ord">
        <pc:chgData name="Алексей Черников" userId="70df3bb97a873396" providerId="LiveId" clId="{1D42E6C2-9981-4B4F-AE79-0FB7CA94751A}" dt="2018-10-28T16:32:41.019" v="419" actId="1076"/>
        <pc:sldMkLst>
          <pc:docMk/>
          <pc:sldMk cId="1106520641" sldId="260"/>
        </pc:sldMkLst>
        <pc:spChg chg="mod">
          <ac:chgData name="Алексей Черников" userId="70df3bb97a873396" providerId="LiveId" clId="{1D42E6C2-9981-4B4F-AE79-0FB7CA94751A}" dt="2018-10-28T15:27:41.014" v="108" actId="20577"/>
          <ac:spMkLst>
            <pc:docMk/>
            <pc:sldMk cId="1106520641" sldId="260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6:32:21.937" v="416" actId="27636"/>
          <ac:spMkLst>
            <pc:docMk/>
            <pc:sldMk cId="1106520641" sldId="260"/>
            <ac:spMk id="3" creationId="{049544A3-385D-4848-845A-4FC75F8F3C1A}"/>
          </ac:spMkLst>
        </pc:spChg>
        <pc:picChg chg="add del mod">
          <ac:chgData name="Алексей Черников" userId="70df3bb97a873396" providerId="LiveId" clId="{1D42E6C2-9981-4B4F-AE79-0FB7CA94751A}" dt="2018-10-28T16:31:23.455" v="410"/>
          <ac:picMkLst>
            <pc:docMk/>
            <pc:sldMk cId="1106520641" sldId="260"/>
            <ac:picMk id="3074" creationId="{8A4DC71B-C023-48BB-BFA5-0E5DD7435E18}"/>
          </ac:picMkLst>
        </pc:picChg>
        <pc:picChg chg="add mod">
          <ac:chgData name="Алексей Черников" userId="70df3bb97a873396" providerId="LiveId" clId="{1D42E6C2-9981-4B4F-AE79-0FB7CA94751A}" dt="2018-10-28T16:32:41.019" v="419" actId="1076"/>
          <ac:picMkLst>
            <pc:docMk/>
            <pc:sldMk cId="1106520641" sldId="260"/>
            <ac:picMk id="3076" creationId="{DCEFF91F-2C85-466C-9564-CFE1EC1A8EA4}"/>
          </ac:picMkLst>
        </pc:picChg>
      </pc:sldChg>
      <pc:sldChg chg="del">
        <pc:chgData name="Алексей Черников" userId="70df3bb97a873396" providerId="LiveId" clId="{1D42E6C2-9981-4B4F-AE79-0FB7CA94751A}" dt="2018-10-28T13:26:07.422" v="2" actId="2696"/>
        <pc:sldMkLst>
          <pc:docMk/>
          <pc:sldMk cId="2778497786" sldId="260"/>
        </pc:sldMkLst>
      </pc:sldChg>
      <pc:sldChg chg="modSp add del">
        <pc:chgData name="Алексей Черников" userId="70df3bb97a873396" providerId="LiveId" clId="{1D42E6C2-9981-4B4F-AE79-0FB7CA94751A}" dt="2018-10-28T15:26:30.946" v="80" actId="2696"/>
        <pc:sldMkLst>
          <pc:docMk/>
          <pc:sldMk cId="3177598262" sldId="260"/>
        </pc:sldMkLst>
        <pc:spChg chg="mod">
          <ac:chgData name="Алексей Черников" userId="70df3bb97a873396" providerId="LiveId" clId="{1D42E6C2-9981-4B4F-AE79-0FB7CA94751A}" dt="2018-10-28T15:26:20.153" v="79" actId="20577"/>
          <ac:spMkLst>
            <pc:docMk/>
            <pc:sldMk cId="3177598262" sldId="260"/>
            <ac:spMk id="2" creationId="{FD5043E8-1C41-45C7-A5BB-38AE4A6A36C7}"/>
          </ac:spMkLst>
        </pc:spChg>
      </pc:sldChg>
      <pc:sldChg chg="modSp add">
        <pc:chgData name="Алексей Черников" userId="70df3bb97a873396" providerId="LiveId" clId="{1D42E6C2-9981-4B4F-AE79-0FB7CA94751A}" dt="2018-10-28T17:06:13.073" v="600" actId="20577"/>
        <pc:sldMkLst>
          <pc:docMk/>
          <pc:sldMk cId="540853705" sldId="261"/>
        </pc:sldMkLst>
        <pc:spChg chg="mod">
          <ac:chgData name="Алексей Черников" userId="70df3bb97a873396" providerId="LiveId" clId="{1D42E6C2-9981-4B4F-AE79-0FB7CA94751A}" dt="2018-10-28T16:43:50.114" v="458" actId="20577"/>
          <ac:spMkLst>
            <pc:docMk/>
            <pc:sldMk cId="540853705" sldId="261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7:06:13.073" v="600" actId="20577"/>
          <ac:spMkLst>
            <pc:docMk/>
            <pc:sldMk cId="540853705" sldId="261"/>
            <ac:spMk id="3" creationId="{049544A3-385D-4848-845A-4FC75F8F3C1A}"/>
          </ac:spMkLst>
        </pc:spChg>
      </pc:sldChg>
      <pc:sldChg chg="del">
        <pc:chgData name="Алексей Черников" userId="70df3bb97a873396" providerId="LiveId" clId="{1D42E6C2-9981-4B4F-AE79-0FB7CA94751A}" dt="2018-10-28T13:26:07.428" v="3" actId="2696"/>
        <pc:sldMkLst>
          <pc:docMk/>
          <pc:sldMk cId="2052174506" sldId="261"/>
        </pc:sldMkLst>
      </pc:sldChg>
      <pc:sldChg chg="modSp add">
        <pc:chgData name="Алексей Черников" userId="70df3bb97a873396" providerId="LiveId" clId="{1D42E6C2-9981-4B4F-AE79-0FB7CA94751A}" dt="2018-10-28T18:00:55.889" v="943" actId="14100"/>
        <pc:sldMkLst>
          <pc:docMk/>
          <pc:sldMk cId="1298821835" sldId="262"/>
        </pc:sldMkLst>
        <pc:spChg chg="mod">
          <ac:chgData name="Алексей Черников" userId="70df3bb97a873396" providerId="LiveId" clId="{1D42E6C2-9981-4B4F-AE79-0FB7CA94751A}" dt="2018-10-28T18:00:55.889" v="943" actId="14100"/>
          <ac:spMkLst>
            <pc:docMk/>
            <pc:sldMk cId="1298821835" sldId="262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7:58:48.910" v="937" actId="14100"/>
          <ac:spMkLst>
            <pc:docMk/>
            <pc:sldMk cId="1298821835" sldId="262"/>
            <ac:spMk id="3" creationId="{049544A3-385D-4848-845A-4FC75F8F3C1A}"/>
          </ac:spMkLst>
        </pc:spChg>
      </pc:sldChg>
      <pc:sldChg chg="addSp delSp modSp add">
        <pc:chgData name="Алексей Черников" userId="70df3bb97a873396" providerId="LiveId" clId="{1D42E6C2-9981-4B4F-AE79-0FB7CA94751A}" dt="2018-10-28T18:24:54.913" v="1372" actId="1076"/>
        <pc:sldMkLst>
          <pc:docMk/>
          <pc:sldMk cId="1899574041" sldId="263"/>
        </pc:sldMkLst>
        <pc:spChg chg="mod">
          <ac:chgData name="Алексей Черников" userId="70df3bb97a873396" providerId="LiveId" clId="{1D42E6C2-9981-4B4F-AE79-0FB7CA94751A}" dt="2018-10-28T18:01:25.935" v="959" actId="20577"/>
          <ac:spMkLst>
            <pc:docMk/>
            <pc:sldMk cId="1899574041" sldId="263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8:18:42.300" v="1304" actId="14100"/>
          <ac:spMkLst>
            <pc:docMk/>
            <pc:sldMk cId="1899574041" sldId="263"/>
            <ac:spMk id="3" creationId="{049544A3-385D-4848-845A-4FC75F8F3C1A}"/>
          </ac:spMkLst>
        </pc:spChg>
        <pc:spChg chg="mod">
          <ac:chgData name="Алексей Черников" userId="70df3bb97a873396" providerId="LiveId" clId="{1D42E6C2-9981-4B4F-AE79-0FB7CA94751A}" dt="2018-10-28T18:24:54.913" v="1372" actId="1076"/>
          <ac:spMkLst>
            <pc:docMk/>
            <pc:sldMk cId="1899574041" sldId="263"/>
            <ac:spMk id="4" creationId="{00319E29-D213-431E-9FD7-68A231DA710D}"/>
          </ac:spMkLst>
        </pc:spChg>
        <pc:spChg chg="mod">
          <ac:chgData name="Алексей Черников" userId="70df3bb97a873396" providerId="LiveId" clId="{1D42E6C2-9981-4B4F-AE79-0FB7CA94751A}" dt="2018-10-28T18:08:51.810" v="1078" actId="20577"/>
          <ac:spMkLst>
            <pc:docMk/>
            <pc:sldMk cId="1899574041" sldId="263"/>
            <ac:spMk id="5" creationId="{8C9E14EF-D984-49F9-8F03-457A66630479}"/>
          </ac:spMkLst>
        </pc:spChg>
        <pc:spChg chg="add del">
          <ac:chgData name="Алексей Черников" userId="70df3bb97a873396" providerId="LiveId" clId="{1D42E6C2-9981-4B4F-AE79-0FB7CA94751A}" dt="2018-10-28T18:10:06.646" v="1089"/>
          <ac:spMkLst>
            <pc:docMk/>
            <pc:sldMk cId="1899574041" sldId="263"/>
            <ac:spMk id="6" creationId="{A476220F-9F5C-49D2-A3CC-EE2D17AEBAD0}"/>
          </ac:spMkLst>
        </pc:spChg>
        <pc:spChg chg="add del">
          <ac:chgData name="Алексей Черников" userId="70df3bb97a873396" providerId="LiveId" clId="{1D42E6C2-9981-4B4F-AE79-0FB7CA94751A}" dt="2018-10-28T18:10:09.835" v="1091"/>
          <ac:spMkLst>
            <pc:docMk/>
            <pc:sldMk cId="1899574041" sldId="263"/>
            <ac:spMk id="7" creationId="{7649B9BA-82E6-4317-9D3C-B0B31798E8FD}"/>
          </ac:spMkLst>
        </pc:spChg>
        <pc:spChg chg="add del">
          <ac:chgData name="Алексей Черников" userId="70df3bb97a873396" providerId="LiveId" clId="{1D42E6C2-9981-4B4F-AE79-0FB7CA94751A}" dt="2018-10-28T18:10:14.719" v="1093"/>
          <ac:spMkLst>
            <pc:docMk/>
            <pc:sldMk cId="1899574041" sldId="263"/>
            <ac:spMk id="8" creationId="{2FDEAD29-E478-4EBE-B1E6-5AF01265BB4E}"/>
          </ac:spMkLst>
        </pc:spChg>
        <pc:spChg chg="add del">
          <ac:chgData name="Алексей Черников" userId="70df3bb97a873396" providerId="LiveId" clId="{1D42E6C2-9981-4B4F-AE79-0FB7CA94751A}" dt="2018-10-28T18:10:28.016" v="1095"/>
          <ac:spMkLst>
            <pc:docMk/>
            <pc:sldMk cId="1899574041" sldId="263"/>
            <ac:spMk id="9" creationId="{89AD0463-9599-477D-8FB5-9F88F027371F}"/>
          </ac:spMkLst>
        </pc:spChg>
        <pc:spChg chg="add del">
          <ac:chgData name="Алексей Черников" userId="70df3bb97a873396" providerId="LiveId" clId="{1D42E6C2-9981-4B4F-AE79-0FB7CA94751A}" dt="2018-10-28T18:10:39.821" v="1099"/>
          <ac:spMkLst>
            <pc:docMk/>
            <pc:sldMk cId="1899574041" sldId="263"/>
            <ac:spMk id="10" creationId="{8CCE8A0D-7264-4CAD-BE84-778BF8348AB6}"/>
          </ac:spMkLst>
        </pc:spChg>
        <pc:spChg chg="add del">
          <ac:chgData name="Алексей Черников" userId="70df3bb97a873396" providerId="LiveId" clId="{1D42E6C2-9981-4B4F-AE79-0FB7CA94751A}" dt="2018-10-28T18:12:25.678" v="1119"/>
          <ac:spMkLst>
            <pc:docMk/>
            <pc:sldMk cId="1899574041" sldId="263"/>
            <ac:spMk id="11" creationId="{C8A73C5C-CAD7-4C2D-869B-77226C7E498B}"/>
          </ac:spMkLst>
        </pc:spChg>
      </pc:sldChg>
      <pc:sldChg chg="modSp add">
        <pc:chgData name="Алексей Черников" userId="70df3bb97a873396" providerId="LiveId" clId="{1D42E6C2-9981-4B4F-AE79-0FB7CA94751A}" dt="2018-10-28T18:40:32.221" v="1508" actId="14100"/>
        <pc:sldMkLst>
          <pc:docMk/>
          <pc:sldMk cId="917734635" sldId="264"/>
        </pc:sldMkLst>
        <pc:spChg chg="mod">
          <ac:chgData name="Алексей Черников" userId="70df3bb97a873396" providerId="LiveId" clId="{1D42E6C2-9981-4B4F-AE79-0FB7CA94751A}" dt="2018-10-28T18:19:36.888" v="1319" actId="20577"/>
          <ac:spMkLst>
            <pc:docMk/>
            <pc:sldMk cId="917734635" sldId="264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8:40:32.221" v="1508" actId="14100"/>
          <ac:spMkLst>
            <pc:docMk/>
            <pc:sldMk cId="917734635" sldId="264"/>
            <ac:spMk id="3" creationId="{049544A3-385D-4848-845A-4FC75F8F3C1A}"/>
          </ac:spMkLst>
        </pc:spChg>
      </pc:sldChg>
      <pc:sldChg chg="modSp add">
        <pc:chgData name="Алексей Черников" userId="70df3bb97a873396" providerId="LiveId" clId="{1D42E6C2-9981-4B4F-AE79-0FB7CA94751A}" dt="2018-10-28T19:20:38.984" v="1754" actId="20577"/>
        <pc:sldMkLst>
          <pc:docMk/>
          <pc:sldMk cId="3179731085" sldId="265"/>
        </pc:sldMkLst>
        <pc:spChg chg="mod">
          <ac:chgData name="Алексей Черников" userId="70df3bb97a873396" providerId="LiveId" clId="{1D42E6C2-9981-4B4F-AE79-0FB7CA94751A}" dt="2018-10-28T18:23:45.096" v="1343" actId="20577"/>
          <ac:spMkLst>
            <pc:docMk/>
            <pc:sldMk cId="3179731085" sldId="265"/>
            <ac:spMk id="2" creationId="{FD5043E8-1C41-45C7-A5BB-38AE4A6A36C7}"/>
          </ac:spMkLst>
        </pc:spChg>
        <pc:spChg chg="mod">
          <ac:chgData name="Алексей Черников" userId="70df3bb97a873396" providerId="LiveId" clId="{1D42E6C2-9981-4B4F-AE79-0FB7CA94751A}" dt="2018-10-28T19:20:38.984" v="1754" actId="20577"/>
          <ac:spMkLst>
            <pc:docMk/>
            <pc:sldMk cId="3179731085" sldId="265"/>
            <ac:spMk id="3" creationId="{049544A3-385D-4848-845A-4FC75F8F3C1A}"/>
          </ac:spMkLst>
        </pc:spChg>
      </pc:sldChg>
      <pc:sldChg chg="addSp modSp add">
        <pc:chgData name="Алексей Черников" userId="70df3bb97a873396" providerId="LiveId" clId="{1D42E6C2-9981-4B4F-AE79-0FB7CA94751A}" dt="2018-10-28T18:24:35.542" v="1368" actId="1076"/>
        <pc:sldMkLst>
          <pc:docMk/>
          <pc:sldMk cId="92694017" sldId="266"/>
        </pc:sldMkLst>
        <pc:spChg chg="add mod">
          <ac:chgData name="Алексей Черников" userId="70df3bb97a873396" providerId="LiveId" clId="{1D42E6C2-9981-4B4F-AE79-0FB7CA94751A}" dt="2018-10-28T18:24:35.542" v="1368" actId="1076"/>
          <ac:spMkLst>
            <pc:docMk/>
            <pc:sldMk cId="92694017" sldId="266"/>
            <ac:spMk id="2" creationId="{B1420472-D22A-4ED8-BA42-AA285775FE7C}"/>
          </ac:spMkLst>
        </pc:spChg>
      </pc:sldChg>
      <pc:sldChg chg="addSp delSp modSp add">
        <pc:chgData name="Алексей Черников" userId="70df3bb97a873396" providerId="LiveId" clId="{1D42E6C2-9981-4B4F-AE79-0FB7CA94751A}" dt="2018-10-28T19:04:28.975" v="1554" actId="1440"/>
        <pc:sldMkLst>
          <pc:docMk/>
          <pc:sldMk cId="1947010906" sldId="267"/>
        </pc:sldMkLst>
        <pc:spChg chg="mod">
          <ac:chgData name="Алексей Черников" userId="70df3bb97a873396" providerId="LiveId" clId="{1D42E6C2-9981-4B4F-AE79-0FB7CA94751A}" dt="2018-10-28T18:55:52.235" v="1534" actId="20577"/>
          <ac:spMkLst>
            <pc:docMk/>
            <pc:sldMk cId="1947010906" sldId="267"/>
            <ac:spMk id="2" creationId="{FD5043E8-1C41-45C7-A5BB-38AE4A6A36C7}"/>
          </ac:spMkLst>
        </pc:spChg>
        <pc:spChg chg="del mod">
          <ac:chgData name="Алексей Черников" userId="70df3bb97a873396" providerId="LiveId" clId="{1D42E6C2-9981-4B4F-AE79-0FB7CA94751A}" dt="2018-10-28T19:02:25.854" v="1538"/>
          <ac:spMkLst>
            <pc:docMk/>
            <pc:sldMk cId="1947010906" sldId="267"/>
            <ac:spMk id="3" creationId="{049544A3-385D-4848-845A-4FC75F8F3C1A}"/>
          </ac:spMkLst>
        </pc:spChg>
        <pc:spChg chg="add del mod">
          <ac:chgData name="Алексей Черников" userId="70df3bb97a873396" providerId="LiveId" clId="{1D42E6C2-9981-4B4F-AE79-0FB7CA94751A}" dt="2018-10-28T19:02:33.069" v="1539"/>
          <ac:spMkLst>
            <pc:docMk/>
            <pc:sldMk cId="1947010906" sldId="267"/>
            <ac:spMk id="4" creationId="{864F709E-67D4-47E8-9238-E05CC1DD4BC3}"/>
          </ac:spMkLst>
        </pc:spChg>
        <pc:picChg chg="add mod">
          <ac:chgData name="Алексей Черников" userId="70df3bb97a873396" providerId="LiveId" clId="{1D42E6C2-9981-4B4F-AE79-0FB7CA94751A}" dt="2018-10-28T19:04:23.752" v="1553" actId="1440"/>
          <ac:picMkLst>
            <pc:docMk/>
            <pc:sldMk cId="1947010906" sldId="267"/>
            <ac:picMk id="1026" creationId="{84F3A034-6EC8-4912-A9AD-2FE9B68F1FE5}"/>
          </ac:picMkLst>
        </pc:picChg>
        <pc:picChg chg="add mod">
          <ac:chgData name="Алексей Черников" userId="70df3bb97a873396" providerId="LiveId" clId="{1D42E6C2-9981-4B4F-AE79-0FB7CA94751A}" dt="2018-10-28T19:04:28.975" v="1554" actId="1440"/>
          <ac:picMkLst>
            <pc:docMk/>
            <pc:sldMk cId="1947010906" sldId="267"/>
            <ac:picMk id="1028" creationId="{86F77326-C9A9-463F-BF30-00F6D786F357}"/>
          </ac:picMkLst>
        </pc:picChg>
      </pc:sldChg>
      <pc:sldChg chg="addSp delSp modSp add">
        <pc:chgData name="Алексей Черников" userId="70df3bb97a873396" providerId="LiveId" clId="{1D42E6C2-9981-4B4F-AE79-0FB7CA94751A}" dt="2018-10-28T19:24:48.548" v="1760" actId="1076"/>
        <pc:sldMkLst>
          <pc:docMk/>
          <pc:sldMk cId="1567646316" sldId="268"/>
        </pc:sldMkLst>
        <pc:spChg chg="mod">
          <ac:chgData name="Алексей Черников" userId="70df3bb97a873396" providerId="LiveId" clId="{1D42E6C2-9981-4B4F-AE79-0FB7CA94751A}" dt="2018-10-28T19:04:48.235" v="1565" actId="20577"/>
          <ac:spMkLst>
            <pc:docMk/>
            <pc:sldMk cId="1567646316" sldId="268"/>
            <ac:spMk id="2" creationId="{FD5043E8-1C41-45C7-A5BB-38AE4A6A36C7}"/>
          </ac:spMkLst>
        </pc:spChg>
        <pc:spChg chg="add mod">
          <ac:chgData name="Алексей Черников" userId="70df3bb97a873396" providerId="LiveId" clId="{1D42E6C2-9981-4B4F-AE79-0FB7CA94751A}" dt="2018-10-28T19:16:20.741" v="1648" actId="14100"/>
          <ac:spMkLst>
            <pc:docMk/>
            <pc:sldMk cId="1567646316" sldId="268"/>
            <ac:spMk id="5" creationId="{DF26D7C0-6952-4376-BBB8-493187470598}"/>
          </ac:spMkLst>
        </pc:spChg>
        <pc:picChg chg="del">
          <ac:chgData name="Алексей Черников" userId="70df3bb97a873396" providerId="LiveId" clId="{1D42E6C2-9981-4B4F-AE79-0FB7CA94751A}" dt="2018-10-28T19:04:51.960" v="1566"/>
          <ac:picMkLst>
            <pc:docMk/>
            <pc:sldMk cId="1567646316" sldId="268"/>
            <ac:picMk id="1026" creationId="{84F3A034-6EC8-4912-A9AD-2FE9B68F1FE5}"/>
          </ac:picMkLst>
        </pc:picChg>
        <pc:picChg chg="add mod">
          <ac:chgData name="Алексей Черников" userId="70df3bb97a873396" providerId="LiveId" clId="{1D42E6C2-9981-4B4F-AE79-0FB7CA94751A}" dt="2018-10-28T19:24:48.548" v="1760" actId="1076"/>
          <ac:picMkLst>
            <pc:docMk/>
            <pc:sldMk cId="1567646316" sldId="268"/>
            <ac:picMk id="1026" creationId="{E3C60B9A-8ADC-44E9-BA51-BF67BEDDAE7C}"/>
          </ac:picMkLst>
        </pc:picChg>
        <pc:picChg chg="del">
          <ac:chgData name="Алексей Черников" userId="70df3bb97a873396" providerId="LiveId" clId="{1D42E6C2-9981-4B4F-AE79-0FB7CA94751A}" dt="2018-10-28T19:04:53.607" v="1567"/>
          <ac:picMkLst>
            <pc:docMk/>
            <pc:sldMk cId="1567646316" sldId="268"/>
            <ac:picMk id="1028" creationId="{86F77326-C9A9-463F-BF30-00F6D786F3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7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48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93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65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15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42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70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2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03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0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49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28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2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3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2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607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83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261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84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45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67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71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40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334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75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21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399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8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057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796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52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268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312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4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249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75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56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488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910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508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41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52375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88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598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291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2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1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9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4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  <p:sldLayoutId id="2147484337" r:id="rId14"/>
    <p:sldLayoutId id="2147484338" r:id="rId15"/>
    <p:sldLayoutId id="2147484339" r:id="rId16"/>
    <p:sldLayoutId id="21474843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uscms.ru/cms/modx/sintaksis-tegov-v-modx-revolution/" TargetMode="External"/><Relationship Id="rId3" Type="http://schemas.openxmlformats.org/officeDocument/2006/relationships/hyperlink" Target="https://modx.ru/o-sisteme-modx/modx-revolution/" TargetMode="External"/><Relationship Id="rId7" Type="http://schemas.openxmlformats.org/officeDocument/2006/relationships/hyperlink" Target="https://itchief.ru/lessons/modx-revo/modx-xpdo-receiving-objects" TargetMode="External"/><Relationship Id="rId2" Type="http://schemas.openxmlformats.org/officeDocument/2006/relationships/hyperlink" Target="https://modx.ru/o-sisteme-modx/" TargetMode="Externa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s://modx.cc/documentation/getting-started/what-is-modx-revolution" TargetMode="External"/><Relationship Id="rId5" Type="http://schemas.openxmlformats.org/officeDocument/2006/relationships/hyperlink" Target="http://goldserfer.ru/modx-evolution.html" TargetMode="External"/><Relationship Id="rId4" Type="http://schemas.openxmlformats.org/officeDocument/2006/relationships/hyperlink" Target="http://profwebsit.ru/modx-professionalnyj-instrument-dlya-razrabotki-sajtov.html" TargetMode="External"/><Relationship Id="rId9" Type="http://schemas.openxmlformats.org/officeDocument/2006/relationships/hyperlink" Target="https://habr.com/post/12227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46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D0E62-B147-4B4D-AD6D-595A07F1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2733709"/>
            <a:ext cx="8412976" cy="1373070"/>
          </a:xfrm>
        </p:spPr>
        <p:txBody>
          <a:bodyPr/>
          <a:lstStyle/>
          <a:p>
            <a:pPr algn="l"/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CMS MOD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Revolution Возможности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библиотеки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9126CF-B605-49F2-98A3-8C411E7AB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" y="5333160"/>
            <a:ext cx="5331448" cy="1105989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группы: 4ПКС-115</a:t>
            </a:r>
          </a:p>
          <a:p>
            <a:pPr algn="l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Черников Алексей</a:t>
            </a:r>
          </a:p>
        </p:txBody>
      </p:sp>
      <p:pic>
        <p:nvPicPr>
          <p:cNvPr id="5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02862A80-AE83-4FEB-BF0A-943F75B8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38" y="5333160"/>
            <a:ext cx="4124962" cy="15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75E68D-BE88-4065-BFAD-DDF38822C1B5}"/>
              </a:ext>
            </a:extLst>
          </p:cNvPr>
          <p:cNvSpPr/>
          <p:nvPr/>
        </p:nvSpPr>
        <p:spPr>
          <a:xfrm>
            <a:off x="897201" y="253582"/>
            <a:ext cx="103975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5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851" y="2937330"/>
            <a:ext cx="4654530" cy="3167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rgbClr val="00B050"/>
                </a:solidFill>
              </a:rPr>
              <a:t>Для обращения к элементу HTML страницы обычно используется функция </a:t>
            </a:r>
            <a:r>
              <a:rPr lang="ru-RU" sz="1200" dirty="0" err="1">
                <a:solidFill>
                  <a:srgbClr val="00B050"/>
                </a:solidFill>
              </a:rPr>
              <a:t>document.getElementById</a:t>
            </a:r>
            <a:r>
              <a:rPr lang="ru-RU" sz="1200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/>
                </a:solidFill>
              </a:rPr>
              <a:t>document.getElementById</a:t>
            </a:r>
            <a:r>
              <a:rPr lang="ru-RU" sz="1200" dirty="0">
                <a:solidFill>
                  <a:schemeClr val="bg1"/>
                </a:solidFill>
              </a:rPr>
              <a:t>("</a:t>
            </a:r>
            <a:r>
              <a:rPr lang="ru-RU" sz="1200" dirty="0" err="1">
                <a:solidFill>
                  <a:schemeClr val="bg1"/>
                </a:solidFill>
              </a:rPr>
              <a:t>id_of_element</a:t>
            </a:r>
            <a:r>
              <a:rPr lang="ru-RU" sz="1200" dirty="0">
                <a:solidFill>
                  <a:schemeClr val="bg1"/>
                </a:solidFill>
              </a:rPr>
              <a:t>")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B050"/>
                </a:solidFill>
              </a:rPr>
              <a:t>Функция </a:t>
            </a:r>
            <a:r>
              <a:rPr lang="en-US" sz="1200" dirty="0">
                <a:solidFill>
                  <a:srgbClr val="00B050"/>
                </a:solidFill>
              </a:rPr>
              <a:t>$() </a:t>
            </a:r>
            <a:r>
              <a:rPr lang="ru-RU" sz="1200" dirty="0">
                <a:solidFill>
                  <a:srgbClr val="00B050"/>
                </a:solidFill>
              </a:rPr>
              <a:t>уменьшает код до: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$(</a:t>
            </a:r>
            <a:r>
              <a:rPr lang="ru-RU" sz="1200" dirty="0" err="1">
                <a:solidFill>
                  <a:schemeClr val="bg1"/>
                </a:solidFill>
              </a:rPr>
              <a:t>id_of_element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endParaRPr lang="ru-RU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B050"/>
                </a:solidFill>
              </a:rPr>
              <a:t>Помимо этого функция </a:t>
            </a:r>
            <a:r>
              <a:rPr lang="en-US" sz="1200" dirty="0">
                <a:solidFill>
                  <a:srgbClr val="00B050"/>
                </a:solidFill>
              </a:rPr>
              <a:t>$(), </a:t>
            </a:r>
            <a:r>
              <a:rPr lang="ru-RU" sz="1200" dirty="0">
                <a:solidFill>
                  <a:srgbClr val="00B050"/>
                </a:solidFill>
              </a:rPr>
              <a:t>в отличии от </a:t>
            </a:r>
            <a:r>
              <a:rPr lang="ru-RU" sz="1200" dirty="0" err="1">
                <a:solidFill>
                  <a:srgbClr val="00B050"/>
                </a:solidFill>
              </a:rPr>
              <a:t>document.getElementById</a:t>
            </a:r>
            <a:r>
              <a:rPr lang="ru-RU" sz="1200" dirty="0">
                <a:solidFill>
                  <a:srgbClr val="00B050"/>
                </a:solidFill>
              </a:rPr>
              <a:t> может передавать более одного аргумента и функция вернет массив (Array) объектов со всеми соответствующими элементами: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/>
                </a:solidFill>
              </a:rPr>
              <a:t>var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ar</a:t>
            </a:r>
            <a:r>
              <a:rPr lang="ru-RU" sz="1200" dirty="0">
                <a:solidFill>
                  <a:schemeClr val="bg1"/>
                </a:solidFill>
              </a:rPr>
              <a:t> = $('id_1', 'id_2', 'id_3');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/>
                </a:solidFill>
              </a:rPr>
              <a:t>for</a:t>
            </a:r>
            <a:r>
              <a:rPr lang="ru-RU" sz="1200" dirty="0">
                <a:solidFill>
                  <a:schemeClr val="bg1"/>
                </a:solidFill>
              </a:rPr>
              <a:t> (i=0; i&lt;</a:t>
            </a:r>
            <a:r>
              <a:rPr lang="ru-RU" sz="1200" dirty="0" err="1">
                <a:solidFill>
                  <a:schemeClr val="bg1"/>
                </a:solidFill>
              </a:rPr>
              <a:t>ar.length</a:t>
            </a:r>
            <a:r>
              <a:rPr lang="ru-RU" sz="1200" dirty="0">
                <a:solidFill>
                  <a:schemeClr val="bg1"/>
                </a:solidFill>
              </a:rPr>
              <a:t>; i++) {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  </a:t>
            </a:r>
            <a:r>
              <a:rPr lang="ru-RU" sz="1200" dirty="0" err="1">
                <a:solidFill>
                  <a:schemeClr val="bg1"/>
                </a:solidFill>
              </a:rPr>
              <a:t>alert</a:t>
            </a:r>
            <a:r>
              <a:rPr lang="ru-RU" sz="1200" dirty="0">
                <a:solidFill>
                  <a:schemeClr val="bg1"/>
                </a:solidFill>
              </a:rPr>
              <a:t>(</a:t>
            </a:r>
            <a:r>
              <a:rPr lang="ru-RU" sz="1200" dirty="0" err="1">
                <a:solidFill>
                  <a:schemeClr val="bg1"/>
                </a:solidFill>
              </a:rPr>
              <a:t>ar</a:t>
            </a:r>
            <a:r>
              <a:rPr lang="ru-RU" sz="1200" dirty="0">
                <a:solidFill>
                  <a:schemeClr val="bg1"/>
                </a:solidFill>
              </a:rPr>
              <a:t>[i].</a:t>
            </a:r>
            <a:r>
              <a:rPr lang="ru-RU" sz="1200" dirty="0" err="1">
                <a:solidFill>
                  <a:schemeClr val="bg1"/>
                </a:solidFill>
              </a:rPr>
              <a:t>innerHTML</a:t>
            </a:r>
            <a:r>
              <a:rPr lang="ru-RU" sz="12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0319E29-D213-431E-9FD7-68A231DA710D}"/>
              </a:ext>
            </a:extLst>
          </p:cNvPr>
          <p:cNvSpPr txBox="1">
            <a:spLocks/>
          </p:cNvSpPr>
          <p:nvPr/>
        </p:nvSpPr>
        <p:spPr>
          <a:xfrm>
            <a:off x="832720" y="2939435"/>
            <a:ext cx="465453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Prototype</a:t>
            </a:r>
            <a:r>
              <a:rPr lang="ru-RU" sz="2200" dirty="0">
                <a:solidFill>
                  <a:schemeClr val="bg1"/>
                </a:solidFill>
              </a:rPr>
              <a:t> —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JavaScript фреймворк, упрощающий работу с некоторыми низкоуровневыми функциями. В </a:t>
            </a:r>
            <a:r>
              <a:rPr lang="ru-RU" sz="2200" dirty="0" err="1">
                <a:solidFill>
                  <a:schemeClr val="bg1"/>
                </a:solidFill>
              </a:rPr>
              <a:t>Prototype</a:t>
            </a:r>
            <a:r>
              <a:rPr lang="ru-RU" sz="2200" dirty="0">
                <a:solidFill>
                  <a:schemeClr val="bg1"/>
                </a:solidFill>
              </a:rPr>
              <a:t> присутствуют самые разные способы упрощения создания JavaScript приложений, от сокращённого вызова некоторых функций языка до сложных методов.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C9E14EF-D984-49F9-8F03-457A66630479}"/>
              </a:ext>
            </a:extLst>
          </p:cNvPr>
          <p:cNvSpPr txBox="1">
            <a:spLocks/>
          </p:cNvSpPr>
          <p:nvPr/>
        </p:nvSpPr>
        <p:spPr>
          <a:xfrm>
            <a:off x="5487250" y="2489273"/>
            <a:ext cx="6527965" cy="44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Примеры упрощения кода с помощью </a:t>
            </a:r>
            <a:r>
              <a:rPr lang="en-US" sz="2200" dirty="0">
                <a:solidFill>
                  <a:schemeClr val="bg1"/>
                </a:solidFill>
              </a:rPr>
              <a:t>Prototype</a:t>
            </a:r>
            <a:r>
              <a:rPr lang="ru-RU" sz="22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9957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40535" cy="4201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MODX – система управления содержимым сайта с открытым исходным кодом – является мощным и серьезным инструментов в руках разработчиков веб-проектов. От простейшего одностраничного сайта до полноценного интернет-магазина или крупного веб-портала организации.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Совершенно новый API базы данных на основе </a:t>
            </a:r>
            <a:r>
              <a:rPr lang="ru-RU" sz="2200" dirty="0" err="1">
                <a:solidFill>
                  <a:schemeClr val="bg1"/>
                </a:solidFill>
              </a:rPr>
              <a:t>xPDO</a:t>
            </a:r>
            <a:r>
              <a:rPr lang="ru-RU" sz="2200" dirty="0">
                <a:solidFill>
                  <a:schemeClr val="bg1"/>
                </a:solidFill>
              </a:rPr>
              <a:t> обеспечивает эффективный и простой способ чтения, создания и редактирования всех MODX объектов. С помощью одного простого запроса можно манипулировать данными нескольких MODX таблиц.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Версия MODX Revolution рекомендуется к использованию всеми пользователями, включая новичков, это современная, надежная система. </a:t>
            </a:r>
          </a:p>
        </p:txBody>
      </p:sp>
    </p:spTree>
    <p:extLst>
      <p:ext uri="{BB962C8B-B14F-4D97-AF65-F5344CB8AC3E}">
        <p14:creationId xmlns:p14="http://schemas.microsoft.com/office/powerpoint/2010/main" val="91773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88591" cy="335069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https://modx.ru/o-sisteme-modx/</a:t>
            </a:r>
            <a:r>
              <a:rPr lang="ru-RU" sz="2000" dirty="0">
                <a:solidFill>
                  <a:schemeClr val="bg1"/>
                </a:solidFill>
              </a:rPr>
              <a:t> — О системе </a:t>
            </a:r>
            <a:r>
              <a:rPr lang="en-US" sz="2000" dirty="0">
                <a:solidFill>
                  <a:schemeClr val="bg1"/>
                </a:solidFill>
              </a:rPr>
              <a:t>MODX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u="sng" dirty="0">
                <a:solidFill>
                  <a:schemeClr val="bg1"/>
                </a:solidFill>
                <a:hlinkClick r:id="rId3"/>
              </a:rPr>
              <a:t>https://modx.ru/o-sisteme-modx/modx-revolution/</a:t>
            </a:r>
            <a:r>
              <a:rPr lang="ru-RU" sz="2000" dirty="0">
                <a:solidFill>
                  <a:schemeClr val="bg1"/>
                </a:solidFill>
              </a:rPr>
              <a:t>  —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Возможности </a:t>
            </a:r>
            <a:r>
              <a:rPr lang="en-US" sz="2000" dirty="0">
                <a:solidFill>
                  <a:schemeClr val="bg1"/>
                </a:solidFill>
              </a:rPr>
              <a:t>MODX Revolution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http://profwebsit.ru/modx-professionalnyj-instrument-dlya-razrabotki-sajtov.html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История </a:t>
            </a:r>
            <a:r>
              <a:rPr lang="en-US" sz="2000" dirty="0">
                <a:solidFill>
                  <a:schemeClr val="bg1"/>
                </a:solidFill>
              </a:rPr>
              <a:t>MODX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5"/>
              </a:rPr>
              <a:t>http://goldserfer.ru/modx-evolution.html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MODX Evolution</a:t>
            </a:r>
          </a:p>
          <a:p>
            <a:r>
              <a:rPr lang="en-US" sz="2000" dirty="0">
                <a:solidFill>
                  <a:schemeClr val="bg1"/>
                </a:solidFill>
                <a:hlinkClick r:id="rId6"/>
              </a:rPr>
              <a:t>https://modx.cc/documentation/getting-started/what-is-modx-revolution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MODX Revolution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7"/>
              </a:rPr>
              <a:t>https://itchief.ru/lessons/modx-revo/modx-xpdo-receiving-objects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MODX (</a:t>
            </a:r>
            <a:r>
              <a:rPr lang="en-US" sz="2000" dirty="0" err="1">
                <a:solidFill>
                  <a:schemeClr val="bg1"/>
                </a:solidFill>
              </a:rPr>
              <a:t>xPDO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u="sng" dirty="0">
                <a:solidFill>
                  <a:schemeClr val="bg1"/>
                </a:solidFill>
                <a:hlinkClick r:id="rId8"/>
              </a:rPr>
              <a:t>https://uscms.ru/cms/modx/sintaksis-tegov-v-modx-revolution/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Синтаксис тегов в MOD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r>
              <a:rPr lang="ru-RU" sz="2000" dirty="0">
                <a:solidFill>
                  <a:schemeClr val="bg1"/>
                </a:solidFill>
              </a:rPr>
              <a:t> Revolution</a:t>
            </a:r>
          </a:p>
          <a:p>
            <a:r>
              <a:rPr lang="en-US" sz="2000" u="sng" dirty="0">
                <a:solidFill>
                  <a:schemeClr val="bg1"/>
                </a:solidFill>
                <a:hlinkClick r:id="rId9"/>
              </a:rPr>
              <a:t>https://habr.com/post/122270/</a:t>
            </a:r>
            <a:r>
              <a:rPr lang="ru-RU" sz="2000" dirty="0">
                <a:solidFill>
                  <a:schemeClr val="bg1"/>
                </a:solidFill>
              </a:rPr>
              <a:t> —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Введение в </a:t>
            </a:r>
            <a:r>
              <a:rPr lang="en-US" sz="2000" dirty="0">
                <a:solidFill>
                  <a:schemeClr val="bg1"/>
                </a:solidFill>
              </a:rPr>
              <a:t>prototype.js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73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B1420472-D22A-4ED8-BA42-AA285775FE7C}"/>
              </a:ext>
            </a:extLst>
          </p:cNvPr>
          <p:cNvSpPr txBox="1">
            <a:spLocks/>
          </p:cNvSpPr>
          <p:nvPr/>
        </p:nvSpPr>
        <p:spPr>
          <a:xfrm>
            <a:off x="3455216" y="3033812"/>
            <a:ext cx="5281567" cy="7903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400" dirty="0">
                <a:solidFill>
                  <a:schemeClr val="bg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269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F26D7C0-6952-4376-BBB8-49318747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180983" cy="4310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hlinkClick r:id="rId2" action="ppaction://hlinksldjump"/>
              </a:rPr>
              <a:t>О системе </a:t>
            </a:r>
            <a:r>
              <a:rPr lang="en-US" sz="2200" dirty="0">
                <a:solidFill>
                  <a:schemeClr val="bg1"/>
                </a:solidFill>
                <a:hlinkClick r:id="rId2" action="ppaction://hlinksldjump"/>
              </a:rPr>
              <a:t>MODX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hlinkClick r:id="rId3" action="ppaction://hlinksldjump"/>
              </a:rPr>
              <a:t>Краткая история</a:t>
            </a:r>
            <a:endParaRPr lang="ru-RU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Обзор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MODX Revolution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Интерфейс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MODX Revolution</a:t>
            </a:r>
            <a:endParaRPr lang="ru-RU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Некоторые элементы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MODX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Revolution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Основные возможности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Библиотека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xPOD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Библиотека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Prototype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Заключение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Список источников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modxinfo.ru/images/news-265-intro.jpg">
            <a:extLst>
              <a:ext uri="{FF2B5EF4-FFF2-40B4-BE49-F238E27FC236}">
                <a16:creationId xmlns:a16="http://schemas.microsoft.com/office/drawing/2014/main" id="{E3C60B9A-8ADC-44E9-BA51-BF67BEDD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1" y="2894840"/>
            <a:ext cx="5644288" cy="3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системе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MODX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686439" cy="4082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MODX — это бесплатная система управления содержимым и фреймворк для веб-приложений, предназначенная для обеспечения и организации совместного процесса создания, редактирования и управления содержимым сайтов.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Она распространяется бесплатно с открытым исходным программным кодом.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Написана на программном языке PHP и использует для хранения данных СУБД </a:t>
            </a:r>
            <a:r>
              <a:rPr lang="ru-RU" sz="2200" dirty="0" err="1">
                <a:solidFill>
                  <a:schemeClr val="bg1"/>
                </a:solidFill>
              </a:rPr>
              <a:t>MySQL</a:t>
            </a:r>
            <a:r>
              <a:rPr lang="ru-RU" sz="2200" dirty="0">
                <a:solidFill>
                  <a:schemeClr val="bg1"/>
                </a:solidFill>
              </a:rPr>
              <a:t> или MS SQL. Система управления MODX может быть установлена на большинстве веб-серверов (например, таких как IIS, </a:t>
            </a:r>
            <a:r>
              <a:rPr lang="ru-RU" sz="2200" dirty="0" err="1">
                <a:solidFill>
                  <a:schemeClr val="bg1"/>
                </a:solidFill>
              </a:rPr>
              <a:t>Apache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Lighttpd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nginx</a:t>
            </a:r>
            <a:r>
              <a:rPr lang="ru-RU" sz="2200" dirty="0">
                <a:solidFill>
                  <a:schemeClr val="bg1"/>
                </a:solidFill>
              </a:rPr>
              <a:t> и </a:t>
            </a:r>
            <a:r>
              <a:rPr lang="ru-RU" sz="2200" dirty="0" err="1">
                <a:solidFill>
                  <a:schemeClr val="bg1"/>
                </a:solidFill>
              </a:rPr>
              <a:t>Zeus</a:t>
            </a:r>
            <a:r>
              <a:rPr lang="ru-RU" sz="2200" dirty="0">
                <a:solidFill>
                  <a:schemeClr val="bg1"/>
                </a:solidFill>
              </a:rPr>
              <a:t>), а контрольная панель системы работает практически во всех современных браузерах.</a:t>
            </a:r>
          </a:p>
        </p:txBody>
      </p:sp>
      <p:pic>
        <p:nvPicPr>
          <p:cNvPr id="3076" name="Picture 4" descr="http://jokerhost.ru/assets/images/tariffs/4.png">
            <a:extLst>
              <a:ext uri="{FF2B5EF4-FFF2-40B4-BE49-F238E27FC236}">
                <a16:creationId xmlns:a16="http://schemas.microsoft.com/office/drawing/2014/main" id="{DCEFF91F-2C85-466C-9564-CFE1EC1A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87" y="2902748"/>
            <a:ext cx="2945992" cy="29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52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77111" cy="4182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Разработчики </a:t>
            </a:r>
            <a:r>
              <a:rPr lang="ru-RU" sz="1700" dirty="0" err="1">
                <a:solidFill>
                  <a:schemeClr val="bg1"/>
                </a:solidFill>
              </a:rPr>
              <a:t>Raymond</a:t>
            </a:r>
            <a:r>
              <a:rPr lang="ru-RU" sz="1700" dirty="0">
                <a:solidFill>
                  <a:schemeClr val="bg1"/>
                </a:solidFill>
              </a:rPr>
              <a:t> </a:t>
            </a:r>
            <a:r>
              <a:rPr lang="ru-RU" sz="1700" dirty="0" err="1">
                <a:solidFill>
                  <a:schemeClr val="bg1"/>
                </a:solidFill>
              </a:rPr>
              <a:t>Irving</a:t>
            </a:r>
            <a:r>
              <a:rPr lang="ru-RU" sz="1700" dirty="0">
                <a:solidFill>
                  <a:schemeClr val="bg1"/>
                </a:solidFill>
              </a:rPr>
              <a:t> и </a:t>
            </a:r>
            <a:r>
              <a:rPr lang="ru-RU" sz="1700" dirty="0" err="1">
                <a:solidFill>
                  <a:schemeClr val="bg1"/>
                </a:solidFill>
              </a:rPr>
              <a:t>Ryan</a:t>
            </a:r>
            <a:r>
              <a:rPr lang="ru-RU" sz="1700" dirty="0">
                <a:solidFill>
                  <a:schemeClr val="bg1"/>
                </a:solidFill>
              </a:rPr>
              <a:t> </a:t>
            </a:r>
            <a:r>
              <a:rPr lang="ru-RU" sz="1700" dirty="0" err="1">
                <a:solidFill>
                  <a:schemeClr val="bg1"/>
                </a:solidFill>
              </a:rPr>
              <a:t>Thrash</a:t>
            </a:r>
            <a:r>
              <a:rPr lang="ru-RU" sz="1700" dirty="0">
                <a:solidFill>
                  <a:schemeClr val="bg1"/>
                </a:solidFill>
              </a:rPr>
              <a:t> начали работу над проектом MODX CMS в 2004 году. Проект MOD</a:t>
            </a:r>
            <a:r>
              <a:rPr lang="en-US" sz="1700" dirty="0">
                <a:solidFill>
                  <a:schemeClr val="bg1"/>
                </a:solidFill>
              </a:rPr>
              <a:t>X</a:t>
            </a:r>
            <a:r>
              <a:rPr lang="ru-RU" sz="1700" dirty="0">
                <a:solidFill>
                  <a:schemeClr val="bg1"/>
                </a:solidFill>
              </a:rPr>
              <a:t> был начат как модуль для CMS </a:t>
            </a:r>
            <a:r>
              <a:rPr lang="ru-RU" sz="1700" dirty="0" err="1">
                <a:solidFill>
                  <a:schemeClr val="bg1"/>
                </a:solidFill>
              </a:rPr>
              <a:t>Etomite</a:t>
            </a:r>
            <a:r>
              <a:rPr lang="ru-RU" sz="1700" dirty="0">
                <a:solidFill>
                  <a:schemeClr val="bg1"/>
                </a:solidFill>
              </a:rPr>
              <a:t>. После того, как разработчики </a:t>
            </a:r>
            <a:r>
              <a:rPr lang="ru-RU" sz="1700" dirty="0" err="1">
                <a:solidFill>
                  <a:schemeClr val="bg1"/>
                </a:solidFill>
              </a:rPr>
              <a:t>Etomite</a:t>
            </a:r>
            <a:r>
              <a:rPr lang="ru-RU" sz="1700" dirty="0">
                <a:solidFill>
                  <a:schemeClr val="bg1"/>
                </a:solidFill>
              </a:rPr>
              <a:t> отказались от развития своей CMS как открытого продукта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  <a:r>
              <a:rPr lang="ru-RU" sz="17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Весной 2005 года, авторами MOD</a:t>
            </a:r>
            <a:r>
              <a:rPr lang="en-US" sz="1700" dirty="0">
                <a:solidFill>
                  <a:schemeClr val="bg1"/>
                </a:solidFill>
              </a:rPr>
              <a:t>X</a:t>
            </a:r>
            <a:r>
              <a:rPr lang="ru-RU" sz="1700" dirty="0">
                <a:solidFill>
                  <a:schemeClr val="bg1"/>
                </a:solidFill>
              </a:rPr>
              <a:t> был предпринят </a:t>
            </a:r>
            <a:r>
              <a:rPr lang="ru-RU" sz="1700" dirty="0" err="1">
                <a:solidFill>
                  <a:schemeClr val="bg1"/>
                </a:solidFill>
              </a:rPr>
              <a:t>форк</a:t>
            </a:r>
            <a:r>
              <a:rPr lang="ru-RU" sz="1700" dirty="0">
                <a:solidFill>
                  <a:schemeClr val="bg1"/>
                </a:solidFill>
              </a:rPr>
              <a:t> системы, и она стала развиваться в качестве самостоятельного продукта.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В 2008 году появилась MOD</a:t>
            </a:r>
            <a:r>
              <a:rPr lang="en-US" sz="1700" dirty="0">
                <a:solidFill>
                  <a:schemeClr val="bg1"/>
                </a:solidFill>
              </a:rPr>
              <a:t>X</a:t>
            </a:r>
            <a:r>
              <a:rPr lang="ru-RU" sz="1700" dirty="0">
                <a:solidFill>
                  <a:schemeClr val="bg1"/>
                </a:solidFill>
              </a:rPr>
              <a:t> </a:t>
            </a:r>
            <a:r>
              <a:rPr lang="ru-RU" sz="1700" dirty="0" err="1">
                <a:solidFill>
                  <a:schemeClr val="bg1"/>
                </a:solidFill>
              </a:rPr>
              <a:t>Evolution</a:t>
            </a:r>
            <a:r>
              <a:rPr lang="ru-RU" sz="1700" dirty="0">
                <a:solidFill>
                  <a:schemeClr val="bg1"/>
                </a:solidFill>
              </a:rPr>
              <a:t> 0.9.6.3. 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20 июля 2010 года выход новой версии MOD</a:t>
            </a:r>
            <a:r>
              <a:rPr lang="en-US" sz="1700" dirty="0">
                <a:solidFill>
                  <a:schemeClr val="bg1"/>
                </a:solidFill>
              </a:rPr>
              <a:t>X</a:t>
            </a:r>
            <a:r>
              <a:rPr lang="ru-RU" sz="1700" dirty="0">
                <a:solidFill>
                  <a:schemeClr val="bg1"/>
                </a:solidFill>
              </a:rPr>
              <a:t> </a:t>
            </a:r>
            <a:r>
              <a:rPr lang="ru-RU" sz="1700" dirty="0" err="1">
                <a:solidFill>
                  <a:schemeClr val="bg1"/>
                </a:solidFill>
              </a:rPr>
              <a:t>Evolution</a:t>
            </a:r>
            <a:r>
              <a:rPr lang="ru-RU" sz="1700" dirty="0">
                <a:solidFill>
                  <a:schemeClr val="bg1"/>
                </a:solidFill>
              </a:rPr>
              <a:t> 1.0.4, в которой исправлены в основном ошибки безопасности.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23 марта 2010 года — выход MODX Revolution, полностью переписанная CMS.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В октябре 2012 года запускают сервис MODX </a:t>
            </a:r>
            <a:r>
              <a:rPr lang="ru-RU" sz="1700" dirty="0" err="1">
                <a:solidFill>
                  <a:schemeClr val="bg1"/>
                </a:solidFill>
              </a:rPr>
              <a:t>Cloud</a:t>
            </a:r>
            <a:r>
              <a:rPr lang="ru-RU" sz="1700" dirty="0">
                <a:solidFill>
                  <a:schemeClr val="bg1"/>
                </a:solidFill>
              </a:rPr>
              <a:t> — облачный хостинг для сайтов на MODX.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15 июля 2014 года — выход версии MODX Revolution 2.3.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2015 год — выход версии MODX Revolution 2.4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27 апреля 2016 года — вышла версия 2.5, в которой значительно улучшена скорость работы движка.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1 ноября 2017 года вышла версия 2.6.0, с поддержкой </a:t>
            </a:r>
            <a:r>
              <a:rPr lang="ru-RU" sz="1700" dirty="0" err="1">
                <a:solidFill>
                  <a:schemeClr val="bg1"/>
                </a:solidFill>
              </a:rPr>
              <a:t>php</a:t>
            </a:r>
            <a:r>
              <a:rPr lang="ru-RU" sz="1700" dirty="0">
                <a:solidFill>
                  <a:schemeClr val="bg1"/>
                </a:solidFill>
              </a:rPr>
              <a:t> 7.x</a:t>
            </a:r>
          </a:p>
          <a:p>
            <a:pPr marL="0" indent="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4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MODX Revolution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31975" cy="4201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MODX Revolution представляет собой: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Полностью переработанный код ядра MODX с новым синтаксисом тегов и многими революционными особенностями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Улучшена скорость работы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Больше нет ограничения в 5000 документов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Навигация в панели управления более простая и удобная, появился ряд чрезвычайно удобных возможностей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Она является более безопасной и имеет значительные технические преимущества перед </a:t>
            </a:r>
            <a:r>
              <a:rPr lang="ru-RU" sz="2200" dirty="0" err="1">
                <a:solidFill>
                  <a:schemeClr val="bg1"/>
                </a:solidFill>
              </a:rPr>
              <a:t>Evolution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ru-RU" dirty="0">
                <a:solidFill>
                  <a:schemeClr val="bg1"/>
                </a:solidFill>
              </a:rPr>
              <a:t>Система управления пакетами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7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MODX Revolution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modx.today/assets/uploads/images/2015/05/2_2_15_edit_resource_1.jpg">
            <a:extLst>
              <a:ext uri="{FF2B5EF4-FFF2-40B4-BE49-F238E27FC236}">
                <a16:creationId xmlns:a16="http://schemas.microsoft.com/office/drawing/2014/main" id="{84F3A034-6EC8-4912-A9AD-2FE9B68F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438221"/>
            <a:ext cx="5231625" cy="3666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odx.today/assets/uploads/images/2015/05/2_2_15_settings.jpg">
            <a:extLst>
              <a:ext uri="{FF2B5EF4-FFF2-40B4-BE49-F238E27FC236}">
                <a16:creationId xmlns:a16="http://schemas.microsoft.com/office/drawing/2014/main" id="{86F77326-C9A9-463F-BF30-00F6D786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56" y="2438220"/>
            <a:ext cx="5231625" cy="3666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01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743839" cy="1080938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элементы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MODX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69135" cy="4027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Template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Variables</a:t>
            </a:r>
            <a:r>
              <a:rPr lang="ru-RU" sz="2200" dirty="0">
                <a:solidFill>
                  <a:schemeClr val="bg1"/>
                </a:solidFill>
              </a:rPr>
              <a:t> (TV) — 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подразумевает пользовательские поля для шаблона, что дает возможность пользователю определить динамические роли для ресурсов (синтаксис: </a:t>
            </a:r>
            <a:r>
              <a:rPr lang="en-US" sz="2200" dirty="0">
                <a:solidFill>
                  <a:schemeClr val="bg1"/>
                </a:solidFill>
              </a:rPr>
              <a:t>[[*</a:t>
            </a:r>
            <a:r>
              <a:rPr lang="en-US" sz="2200" dirty="0" err="1">
                <a:solidFill>
                  <a:schemeClr val="bg1"/>
                </a:solidFill>
              </a:rPr>
              <a:t>templatevar</a:t>
            </a:r>
            <a:r>
              <a:rPr lang="en-US" sz="2200" dirty="0">
                <a:solidFill>
                  <a:schemeClr val="bg1"/>
                </a:solidFill>
              </a:rPr>
              <a:t>]]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Snippet</a:t>
            </a:r>
            <a:r>
              <a:rPr lang="ru-RU" sz="2200" dirty="0">
                <a:solidFill>
                  <a:schemeClr val="bg1"/>
                </a:solidFill>
              </a:rPr>
              <a:t> — динамичные части кода PHP, которые активируются при загрузке странички. Они могут делать все, в частности организацию пользовательских меню, получение пользовательской информации, обработка форм и прочее (синтаксис: </a:t>
            </a:r>
            <a:r>
              <a:rPr lang="en-US" sz="2200" dirty="0">
                <a:solidFill>
                  <a:schemeClr val="bg1"/>
                </a:solidFill>
              </a:rPr>
              <a:t>[[snippet]]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Chunk</a:t>
            </a:r>
            <a:r>
              <a:rPr lang="ru-RU" sz="2200" dirty="0">
                <a:solidFill>
                  <a:schemeClr val="bg1"/>
                </a:solidFill>
              </a:rPr>
              <a:t> — это обыкновенные блоки контента, в них имеется возможность вложить текст который вам нужен. В них комфортно сохранять циклический контент и таким вот образом избежать дублирования. </a:t>
            </a:r>
            <a:r>
              <a:rPr lang="ru-RU" sz="2200" dirty="0" err="1">
                <a:solidFill>
                  <a:schemeClr val="bg1"/>
                </a:solidFill>
              </a:rPr>
              <a:t>Chunk</a:t>
            </a:r>
            <a:r>
              <a:rPr lang="ru-RU" sz="2200" dirty="0">
                <a:solidFill>
                  <a:schemeClr val="bg1"/>
                </a:solidFill>
              </a:rPr>
              <a:t> могут включать </a:t>
            </a:r>
            <a:r>
              <a:rPr lang="en-US" sz="2200" dirty="0">
                <a:solidFill>
                  <a:schemeClr val="bg1"/>
                </a:solidFill>
              </a:rPr>
              <a:t>Snippets</a:t>
            </a:r>
            <a:r>
              <a:rPr lang="ru-RU" sz="2200" dirty="0">
                <a:solidFill>
                  <a:schemeClr val="bg1"/>
                </a:solidFill>
              </a:rPr>
              <a:t>, либо иные элементы (синтаксис: </a:t>
            </a:r>
            <a:r>
              <a:rPr lang="en-US" sz="2200" dirty="0">
                <a:solidFill>
                  <a:schemeClr val="bg1"/>
                </a:solidFill>
              </a:rPr>
              <a:t>[[$chunk]]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Placeholder</a:t>
            </a:r>
            <a:r>
              <a:rPr lang="ru-RU" sz="2200" dirty="0">
                <a:solidFill>
                  <a:schemeClr val="bg1"/>
                </a:solidFill>
              </a:rPr>
              <a:t> —  это один из базовых элементов MODX. Они используются, как правило, для отображения хранимой в них информации в </a:t>
            </a:r>
            <a:r>
              <a:rPr lang="ru-RU" sz="2200" dirty="0" err="1">
                <a:solidFill>
                  <a:schemeClr val="bg1"/>
                </a:solidFill>
              </a:rPr>
              <a:t>Chunk</a:t>
            </a:r>
            <a:r>
              <a:rPr lang="ru-RU" sz="2200" dirty="0">
                <a:solidFill>
                  <a:schemeClr val="bg1"/>
                </a:solidFill>
              </a:rPr>
              <a:t> и TV (синтаксис: </a:t>
            </a:r>
            <a:r>
              <a:rPr lang="en-US" sz="2200" dirty="0">
                <a:solidFill>
                  <a:schemeClr val="bg1"/>
                </a:solidFill>
              </a:rPr>
              <a:t>[[+placeholder]]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22831" cy="4063927"/>
          </a:xfrm>
        </p:spPr>
        <p:txBody>
          <a:bodyPr>
            <a:noAutofit/>
          </a:bodyPr>
          <a:lstStyle/>
          <a:p>
            <a:r>
              <a:rPr lang="ru-RU" sz="1500" b="1" dirty="0">
                <a:solidFill>
                  <a:schemeClr val="bg1"/>
                </a:solidFill>
              </a:rPr>
              <a:t>Объектно-ориентированное ядро и API </a:t>
            </a:r>
            <a:r>
              <a:rPr lang="ru-RU" sz="1500" dirty="0">
                <a:solidFill>
                  <a:schemeClr val="bg1"/>
                </a:solidFill>
              </a:rPr>
              <a:t>(позволяет легко работать со специальными источниками данных, даже с несколькими разными типами баз данных)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  <a:endParaRPr lang="ru-RU" sz="1500" dirty="0">
              <a:solidFill>
                <a:schemeClr val="bg1"/>
              </a:solidFill>
            </a:endParaRPr>
          </a:p>
          <a:p>
            <a:r>
              <a:rPr lang="ru-RU" sz="1500" b="1" dirty="0">
                <a:solidFill>
                  <a:schemeClr val="bg1"/>
                </a:solidFill>
              </a:rPr>
              <a:t>Контексты</a:t>
            </a:r>
            <a:r>
              <a:rPr lang="ru-RU" sz="1500" dirty="0">
                <a:solidFill>
                  <a:schemeClr val="bg1"/>
                </a:solidFill>
              </a:rPr>
              <a:t> (системные настройки MODX с помощью контекстов могут быть перезаписаны, расширены, изолированы или разделены между доменами, </a:t>
            </a:r>
            <a:r>
              <a:rPr lang="ru-RU" sz="1500" dirty="0" err="1">
                <a:solidFill>
                  <a:schemeClr val="bg1"/>
                </a:solidFill>
              </a:rPr>
              <a:t>поддоменами</a:t>
            </a:r>
            <a:r>
              <a:rPr lang="ru-RU" sz="1500" dirty="0">
                <a:solidFill>
                  <a:schemeClr val="bg1"/>
                </a:solidFill>
              </a:rPr>
              <a:t>, </a:t>
            </a:r>
            <a:r>
              <a:rPr lang="ru-RU" sz="1500" dirty="0" err="1">
                <a:solidFill>
                  <a:schemeClr val="bg1"/>
                </a:solidFill>
              </a:rPr>
              <a:t>подсайтами</a:t>
            </a:r>
            <a:r>
              <a:rPr lang="ru-RU" sz="1500" dirty="0">
                <a:solidFill>
                  <a:schemeClr val="bg1"/>
                </a:solidFill>
              </a:rPr>
              <a:t> и </a:t>
            </a:r>
            <a:r>
              <a:rPr lang="ru-RU" sz="1500" dirty="0" err="1">
                <a:solidFill>
                  <a:schemeClr val="bg1"/>
                </a:solidFill>
              </a:rPr>
              <a:t>т.д</a:t>
            </a:r>
            <a:r>
              <a:rPr lang="ru-RU" sz="1500" dirty="0">
                <a:solidFill>
                  <a:schemeClr val="bg1"/>
                </a:solidFill>
              </a:rPr>
              <a:t>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  <a:endParaRPr lang="ru-RU" sz="1500" dirty="0">
              <a:solidFill>
                <a:schemeClr val="bg1"/>
              </a:solidFill>
            </a:endParaRPr>
          </a:p>
          <a:p>
            <a:r>
              <a:rPr lang="ru-RU" sz="1500" b="1" dirty="0">
                <a:solidFill>
                  <a:schemeClr val="bg1"/>
                </a:solidFill>
              </a:rPr>
              <a:t>Расширяемое кеширование</a:t>
            </a:r>
            <a:r>
              <a:rPr lang="ru-RU" sz="1500" dirty="0">
                <a:solidFill>
                  <a:schemeClr val="bg1"/>
                </a:solidFill>
              </a:rPr>
              <a:t> (позволяют уменьшить общий размер </a:t>
            </a:r>
            <a:r>
              <a:rPr lang="ru-RU" sz="1500" dirty="0" err="1">
                <a:solidFill>
                  <a:schemeClr val="bg1"/>
                </a:solidFill>
              </a:rPr>
              <a:t>кеша</a:t>
            </a:r>
            <a:r>
              <a:rPr lang="ru-RU" sz="1500" dirty="0">
                <a:solidFill>
                  <a:schemeClr val="bg1"/>
                </a:solidFill>
              </a:rPr>
              <a:t> одновременно с уменьшением нагрузки сервера путем организации файлов </a:t>
            </a:r>
            <a:r>
              <a:rPr lang="ru-RU" sz="1500" dirty="0" err="1">
                <a:solidFill>
                  <a:schemeClr val="bg1"/>
                </a:solidFill>
              </a:rPr>
              <a:t>кеша</a:t>
            </a:r>
            <a:r>
              <a:rPr lang="ru-RU" sz="1500" dirty="0">
                <a:solidFill>
                  <a:schemeClr val="bg1"/>
                </a:solidFill>
              </a:rPr>
              <a:t> в иерархическую структуру директорий)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  <a:endParaRPr lang="ru-RU" sz="1500" dirty="0">
              <a:solidFill>
                <a:schemeClr val="bg1"/>
              </a:solidFill>
            </a:endParaRPr>
          </a:p>
          <a:p>
            <a:r>
              <a:rPr lang="ru-RU" sz="1500" b="1" dirty="0">
                <a:solidFill>
                  <a:schemeClr val="bg1"/>
                </a:solidFill>
              </a:rPr>
              <a:t>Фильтрация контента </a:t>
            </a:r>
            <a:r>
              <a:rPr lang="ru-RU" sz="1500" dirty="0">
                <a:solidFill>
                  <a:schemeClr val="bg1"/>
                </a:solidFill>
              </a:rPr>
              <a:t>(любой элемент MODX может иметь сложную систему пре- и постобработки, примененной через фильтры ввода и вывода 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  <a:endParaRPr lang="ru-RU" sz="1500" dirty="0">
              <a:solidFill>
                <a:schemeClr val="bg1"/>
              </a:solidFill>
            </a:endParaRPr>
          </a:p>
          <a:p>
            <a:r>
              <a:rPr lang="ru-RU" sz="1500" b="1" dirty="0">
                <a:solidFill>
                  <a:schemeClr val="bg1"/>
                </a:solidFill>
              </a:rPr>
              <a:t>Расширения без изменений ядра </a:t>
            </a:r>
            <a:r>
              <a:rPr lang="ru-RU" sz="1500" dirty="0">
                <a:solidFill>
                  <a:schemeClr val="bg1"/>
                </a:solidFill>
              </a:rPr>
              <a:t>(позволяет создавать свои собственные индивидуальные реализации множества возможностей ядра без изменений кода ядра)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  <a:endParaRPr lang="ru-RU" sz="1500" dirty="0">
              <a:solidFill>
                <a:schemeClr val="bg1"/>
              </a:solidFill>
            </a:endParaRPr>
          </a:p>
          <a:p>
            <a:r>
              <a:rPr lang="ru-RU" sz="1500" b="1" dirty="0">
                <a:solidFill>
                  <a:schemeClr val="bg1"/>
                </a:solidFill>
              </a:rPr>
              <a:t>Различные стили разработки </a:t>
            </a:r>
            <a:r>
              <a:rPr lang="ru-RU" sz="1500" dirty="0">
                <a:solidFill>
                  <a:schemeClr val="bg1"/>
                </a:solidFill>
              </a:rPr>
              <a:t>(если у вас есть специфические требования, вы можете использовать индивидуальную программу работы MODX путем расширения классов ядра)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  <a:endParaRPr lang="ru-RU" sz="1500" dirty="0">
              <a:solidFill>
                <a:schemeClr val="bg1"/>
              </a:solidFill>
            </a:endParaRPr>
          </a:p>
          <a:p>
            <a:r>
              <a:rPr lang="ru-RU" sz="1500" b="1" dirty="0">
                <a:solidFill>
                  <a:schemeClr val="bg1"/>
                </a:solidFill>
              </a:rPr>
              <a:t>Журналирование ядра </a:t>
            </a:r>
            <a:r>
              <a:rPr lang="ru-RU" sz="1500" dirty="0">
                <a:solidFill>
                  <a:schemeClr val="bg1"/>
                </a:solidFill>
              </a:rPr>
              <a:t>(система предоставляет различные уровни ошибок и выводимых данных)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  <a:endParaRPr lang="ru-RU" sz="1500" dirty="0">
              <a:solidFill>
                <a:schemeClr val="bg1"/>
              </a:solidFill>
            </a:endParaRPr>
          </a:p>
          <a:p>
            <a:r>
              <a:rPr lang="ru-RU" sz="1500" b="1" dirty="0">
                <a:solidFill>
                  <a:schemeClr val="bg1"/>
                </a:solidFill>
              </a:rPr>
              <a:t>Сессии, управляемые базами данных </a:t>
            </a:r>
            <a:r>
              <a:rPr lang="ru-RU" sz="1500" dirty="0">
                <a:solidFill>
                  <a:schemeClr val="bg1"/>
                </a:solidFill>
              </a:rPr>
              <a:t>(параметры конфигурации обработчика сессий реализуют совместимость с системами кластеризации веб-серверов)</a:t>
            </a:r>
            <a:r>
              <a:rPr lang="en-US" sz="1500" dirty="0">
                <a:solidFill>
                  <a:schemeClr val="bg1"/>
                </a:solidFill>
              </a:rPr>
              <a:t>.</a:t>
            </a:r>
            <a:endParaRPr lang="ru-R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43E8-1C41-45C7-A5BB-38AE4A6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xPOD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544A3-385D-4848-845A-4FC75F8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850" y="2937330"/>
            <a:ext cx="4838389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rgbClr val="00B050"/>
                </a:solidFill>
              </a:rPr>
              <a:t>// получим ресурс, который имеет статус опубликованного (</a:t>
            </a:r>
            <a:r>
              <a:rPr lang="en-US" sz="1200" dirty="0">
                <a:solidFill>
                  <a:srgbClr val="00B050"/>
                </a:solidFill>
              </a:rPr>
              <a:t>published==1) </a:t>
            </a:r>
            <a:r>
              <a:rPr lang="ru-RU" sz="1200" dirty="0">
                <a:solidFill>
                  <a:srgbClr val="00B050"/>
                </a:solidFill>
              </a:rPr>
              <a:t>и расположен в ресурсе с </a:t>
            </a:r>
            <a:r>
              <a:rPr lang="en-US" sz="1200" dirty="0">
                <a:solidFill>
                  <a:srgbClr val="00B050"/>
                </a:solidFill>
              </a:rPr>
              <a:t>id = 19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// 1. </a:t>
            </a:r>
            <a:r>
              <a:rPr lang="ru-RU" sz="1200" dirty="0">
                <a:solidFill>
                  <a:srgbClr val="00B050"/>
                </a:solidFill>
              </a:rPr>
              <a:t>Составляем критерий: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$</a:t>
            </a:r>
            <a:r>
              <a:rPr lang="en-US" sz="1200" dirty="0">
                <a:solidFill>
                  <a:schemeClr val="bg1"/>
                </a:solidFill>
              </a:rPr>
              <a:t>criteria = array(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bg1"/>
                </a:solidFill>
              </a:rPr>
              <a:t>'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published</a:t>
            </a:r>
            <a:r>
              <a:rPr lang="en-US" sz="1200" dirty="0">
                <a:solidFill>
                  <a:schemeClr val="bg1"/>
                </a:solidFill>
              </a:rPr>
              <a:t>'=&gt;1,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bg1"/>
                </a:solidFill>
              </a:rPr>
              <a:t>'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parent</a:t>
            </a:r>
            <a:r>
              <a:rPr lang="en-US" sz="1200" dirty="0">
                <a:solidFill>
                  <a:schemeClr val="bg1"/>
                </a:solidFill>
              </a:rPr>
              <a:t>'=&gt;19);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// 2. </a:t>
            </a:r>
            <a:r>
              <a:rPr lang="ru-RU" sz="1200" dirty="0">
                <a:solidFill>
                  <a:srgbClr val="00B050"/>
                </a:solidFill>
              </a:rPr>
              <a:t>Получаем объект, указав критерий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$</a:t>
            </a:r>
            <a:r>
              <a:rPr lang="en-US" sz="1200" dirty="0">
                <a:solidFill>
                  <a:schemeClr val="bg1"/>
                </a:solidFill>
              </a:rPr>
              <a:t>resource = $</a:t>
            </a:r>
            <a:r>
              <a:rPr lang="en-US" sz="1200" dirty="0" err="1">
                <a:solidFill>
                  <a:schemeClr val="bg1"/>
                </a:solidFill>
              </a:rPr>
              <a:t>modx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getObject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modResource</a:t>
            </a:r>
            <a:r>
              <a:rPr lang="en-US" sz="1200" dirty="0">
                <a:solidFill>
                  <a:schemeClr val="bg1"/>
                </a:solidFill>
              </a:rPr>
              <a:t>',$criteria);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// 3. </a:t>
            </a:r>
            <a:r>
              <a:rPr lang="ru-RU" sz="1200" dirty="0">
                <a:solidFill>
                  <a:srgbClr val="00B050"/>
                </a:solidFill>
              </a:rPr>
              <a:t>Если объект найден, то возвращаем его заголовок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($resource) {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</a:rPr>
              <a:t>     </a:t>
            </a:r>
            <a:r>
              <a:rPr lang="en-US" sz="1200" dirty="0">
                <a:solidFill>
                  <a:srgbClr val="7030A0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$resource-&gt;</a:t>
            </a:r>
            <a:r>
              <a:rPr lang="en-US" sz="1200" dirty="0">
                <a:solidFill>
                  <a:srgbClr val="7030A0"/>
                </a:solidFill>
              </a:rPr>
              <a:t>get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pagetitle</a:t>
            </a:r>
            <a:r>
              <a:rPr lang="en-US" sz="1200" dirty="0">
                <a:solidFill>
                  <a:schemeClr val="bg1"/>
                </a:solidFill>
              </a:rPr>
              <a:t>');}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//4. </a:t>
            </a:r>
            <a:r>
              <a:rPr lang="ru-RU" sz="1200" dirty="0">
                <a:solidFill>
                  <a:srgbClr val="00B050"/>
                </a:solidFill>
              </a:rPr>
              <a:t>Если объект не найден, то соответственного ничего возвращаем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0319E29-D213-431E-9FD7-68A231DA710D}"/>
              </a:ext>
            </a:extLst>
          </p:cNvPr>
          <p:cNvSpPr txBox="1">
            <a:spLocks/>
          </p:cNvSpPr>
          <p:nvPr/>
        </p:nvSpPr>
        <p:spPr>
          <a:xfrm>
            <a:off x="832721" y="2937330"/>
            <a:ext cx="465453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 err="1">
                <a:solidFill>
                  <a:schemeClr val="bg1"/>
                </a:solidFill>
              </a:rPr>
              <a:t>xPDO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200" dirty="0">
                <a:solidFill>
                  <a:schemeClr val="bg1"/>
                </a:solidFill>
              </a:rPr>
              <a:t> это легковесная ORB-библиотека </a:t>
            </a:r>
            <a:r>
              <a:rPr lang="en-US" sz="2200" dirty="0">
                <a:solidFill>
                  <a:schemeClr val="bg1"/>
                </a:solidFill>
              </a:rPr>
              <a:t>(object-relational bridge, </a:t>
            </a:r>
            <a:r>
              <a:rPr lang="ru-RU" sz="2200" dirty="0">
                <a:solidFill>
                  <a:schemeClr val="bg1"/>
                </a:solidFill>
              </a:rPr>
              <a:t>объектно-реляционный мост), которая работает на PHP, предоставляя преимущества нового стандарта доступа к базам данных в PHP 5.1 и выше – PDO. Она реализует очень простой, но эффективный паттерн для доступа к данным.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C9E14EF-D984-49F9-8F03-457A66630479}"/>
              </a:ext>
            </a:extLst>
          </p:cNvPr>
          <p:cNvSpPr txBox="1">
            <a:spLocks/>
          </p:cNvSpPr>
          <p:nvPr/>
        </p:nvSpPr>
        <p:spPr>
          <a:xfrm>
            <a:off x="5487251" y="2489273"/>
            <a:ext cx="6016752" cy="44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Поиск указанного объекта по нескольким полям:</a:t>
            </a:r>
          </a:p>
        </p:txBody>
      </p:sp>
    </p:spTree>
    <p:extLst>
      <p:ext uri="{BB962C8B-B14F-4D97-AF65-F5344CB8AC3E}">
        <p14:creationId xmlns:p14="http://schemas.microsoft.com/office/powerpoint/2010/main" val="24892883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Берлин">
  <a:themeElements>
    <a:clrScheme name="Персональный">
      <a:dk1>
        <a:srgbClr val="000000"/>
      </a:dk1>
      <a:lt1>
        <a:srgbClr val="FFFFFF"/>
      </a:lt1>
      <a:dk2>
        <a:srgbClr val="FFFFFF"/>
      </a:dk2>
      <a:lt2>
        <a:srgbClr val="DDDDDD"/>
      </a:lt2>
      <a:accent1>
        <a:srgbClr val="FFFFFF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Персональна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370</TotalTime>
  <Words>911</Words>
  <Application>Microsoft Office PowerPoint</Application>
  <PresentationFormat>Широкоэкранный</PresentationFormat>
  <Paragraphs>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Берлин</vt:lpstr>
      <vt:lpstr>Обзор CMS MODX Revolution Возможности и библиотеки</vt:lpstr>
      <vt:lpstr>Содержание</vt:lpstr>
      <vt:lpstr>О системе MODX</vt:lpstr>
      <vt:lpstr>Краткая история</vt:lpstr>
      <vt:lpstr>Обзор MODX Revolution</vt:lpstr>
      <vt:lpstr>Интерфейс MODX Revolution</vt:lpstr>
      <vt:lpstr>Некоторые элементы MODX Revolution</vt:lpstr>
      <vt:lpstr>Основные возможности</vt:lpstr>
      <vt:lpstr>Библиотека xPOD</vt:lpstr>
      <vt:lpstr>Библиотека Prototype</vt:lpstr>
      <vt:lpstr>Заключение</vt:lpstr>
      <vt:lpstr>Список источников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3</cp:revision>
  <dcterms:created xsi:type="dcterms:W3CDTF">2018-10-28T12:58:39Z</dcterms:created>
  <dcterms:modified xsi:type="dcterms:W3CDTF">2018-10-28T19:24:51Z</dcterms:modified>
</cp:coreProperties>
</file>