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курсового проекта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Морозова М. 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курсового проекта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664845" y="2559054"/>
            <a:ext cx="1054608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компьютерной игры с графическим интерфейсом «Сапёр» на языке программирования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  <p:pic>
        <p:nvPicPr>
          <p:cNvPr id="8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02862A80-AE83-4FEB-BF0A-943F75B8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76" y="5744792"/>
            <a:ext cx="3011424" cy="11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5" y="1232535"/>
            <a:ext cx="8659749" cy="53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6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38" y="1050967"/>
            <a:ext cx="7109524" cy="561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9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" y="1343820"/>
            <a:ext cx="2012160" cy="315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84" y="1343818"/>
            <a:ext cx="2012160" cy="315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44" y="1343818"/>
            <a:ext cx="2012753" cy="315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4" y="1343817"/>
            <a:ext cx="4460355" cy="315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184" y="4884201"/>
            <a:ext cx="2007864" cy="173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84201"/>
            <a:ext cx="3683223" cy="1738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6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38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Достоинствами проекта можно считать: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 удобство использования;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разных уровней сложности;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таблицы рекордов для трёх основных уровней сложности;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установки флажков;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таймера и счётчика оставшихся мин;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эмоций смайлика в зависимости от результатов игры;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«горячих» клавиш для каждой основной функции программы;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справки с инструкцией и информацией об авторе.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 небыли добавлены:</a:t>
            </a:r>
          </a:p>
          <a:p>
            <a:pPr lvl="0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0446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этапы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проекта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Системные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требования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Диаграмма вариантов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использования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Контекстная диаграмма потоков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данных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Детализированная диаграмма потоков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данных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Контекстная функциональная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диаграмма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Детализированная функциональная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диаграмма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Структурная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схема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Функциональная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схема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Интерфейс программы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5249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разработка компьютерной игры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«Сапёр» на языке программирования 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 предметной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схем;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отчёта проделанной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3"/>
            <a:ext cx="10515600" cy="4562477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перационная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7/8/10;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Framework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тактовой частотой 2,6 ГГц или выше;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ГБ ОЗУ (8 ГБ при выполнении на виртуальной машине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омпьютерная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мышь либо наличие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лавиатура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2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09" y="1070812"/>
            <a:ext cx="5054283" cy="559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92" y="1362073"/>
            <a:ext cx="6371653" cy="4577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5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250168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Детализированная диаграмма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31373" y="-1309789"/>
            <a:ext cx="4329255" cy="1025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6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функциональная 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0" y="1737360"/>
            <a:ext cx="9074760" cy="415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1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8255"/>
            <a:ext cx="11433048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362"/>
            <a:ext cx="10515600" cy="3882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0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266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Цель и этапы проекта</vt:lpstr>
      <vt:lpstr>Системные требования</vt:lpstr>
      <vt:lpstr>Диаграмма вариантов использования</vt:lpstr>
      <vt:lpstr>Контекстная диаграмма потоков данных</vt:lpstr>
      <vt:lpstr>Детализированная диаграмма потоков данных</vt:lpstr>
      <vt:lpstr>Контекстная функциональная диаграмма</vt:lpstr>
      <vt:lpstr>Детализированная функциональная диаграмма</vt:lpstr>
      <vt:lpstr>Структурная схема</vt:lpstr>
      <vt:lpstr>Функциональная схема</vt:lpstr>
      <vt:lpstr>Интерфейс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23</cp:revision>
  <dcterms:created xsi:type="dcterms:W3CDTF">2017-12-27T17:34:30Z</dcterms:created>
  <dcterms:modified xsi:type="dcterms:W3CDTF">2018-12-15T14:39:30Z</dcterms:modified>
</cp:coreProperties>
</file>