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3" r:id="rId4"/>
    <p:sldId id="280" r:id="rId5"/>
    <p:sldId id="282" r:id="rId6"/>
    <p:sldId id="284" r:id="rId7"/>
    <p:sldId id="272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441FD-798B-4810-B154-BAF72EC6D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2FC092-2DB3-4D79-A291-B6AB70053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CA5970-712C-42E6-A0C2-2999530F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08.09.2018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80FDCB-1DDD-487E-8AD7-E32C7C48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CE51C5-72ED-4D0A-9661-BCACC192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13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0E73F-9222-407A-A210-75836714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A713DF-71CC-4670-B1CD-77B5E02AE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83F04F-A184-4BCB-9A73-91166AFA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08.09.2018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CC6F6A-AE0B-4D69-9B59-829EEE03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5E38AF-2848-421A-A42E-F521A6BE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66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30FC05B-2646-4D4C-B414-E6EC737D9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B7C580-F6AC-420C-A7FB-A8B61CD2B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B9B502-225D-4CB5-A68B-D21D4FBD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08.09.2018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A9490F-D439-459F-9EB8-752DF02C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8CD891-3F16-45EA-A8BE-F06763B0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16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636C9-25AC-48A4-A71E-CC62B1F5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9A3D69-9EB2-400A-A0EF-79E9294D6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DEBAC1-9AF8-44B3-9C1A-8FBD7286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08.09.2018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BD4A78-2F60-47FB-A6D2-1F398639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AF1288-80B7-4E46-B97F-ED952470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9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55E50-0BD8-4B1B-9B94-AA1F88B68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8A150B-A330-4832-9A3D-8007E92EE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DAC5E5-075A-48C3-9191-ACE1337A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08.09.2018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A9C84D-03C4-49C1-B865-84E80F39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6FF5ED-2DBE-456F-BD31-20D25EF5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92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0D43F7-DD55-41FC-B3C3-3FBB624E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75DF83-9A5A-4664-939A-4677CA5D6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7F3704-82E8-43B5-B05A-0BB369F7F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2B7FA4-82BF-4E10-A4C1-57F67475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08.09.2018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D5E83C-8A5D-47A1-81A6-F278701B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DE6A15-91F4-4F13-A50B-714C14E4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52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37EB2-BCA1-4A11-ACA8-D150EC863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CA71D5-AE96-4D28-98BA-3FA7AA245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F0E903-7FB3-43F4-9762-F2B055DF6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CB742E-1A59-40BE-99A6-2076987DB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78BCD3D-2652-4A77-BD98-D23E112F8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FA4A7A5-6931-4A8F-B01B-561A1FDB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08.09.2018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8EDC6EF-12D6-4756-AA14-4ABAD45F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0217789-9BBD-4DFB-A227-9184B4D0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90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D5DD5-FB91-421E-BF49-03D6F238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70B40F0-6932-4791-9DD3-38E2FF16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08.09.2018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AA1C96-854F-4E00-9639-6716A21C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A92882-4062-434A-8E4E-4E1962A5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88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EC9736C-0BAB-4552-AF20-8E58D9F9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08.09.2018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15F0A19-8914-4F83-83ED-540773F0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B65E25-44AA-4588-8290-05C4BA36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99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3622E-4027-4778-A9CA-2B5A4243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211E5A-C23D-44A6-B8AC-3A554FF30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901B64-4653-4953-9E63-C140331B9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B9D070-B998-4C70-A106-9446FB57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08.09.2018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C2860A-EFED-468B-841A-63A4BD2D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5AC60F-F75C-4109-838A-1BD2BF98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48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29099-CFEE-433A-AE8A-0C314614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1578A5E-1043-426A-8B23-824B04304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4E66B7-BCDE-4198-AECC-88D5A3D7D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C0FEE1-11C9-420F-AEA8-4C51A376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08.09.2018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070786-8CC2-4091-90F1-393F387F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D877FB-A5EB-4710-8FF5-9B7E605D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24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E263C-1784-4792-917A-0FB2DF7E8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8DFBB5-1723-42C1-9676-84880AA98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1649C2-AC24-4DE5-97FD-0D3D53352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189F2-699A-4ACD-BCA7-68120C724C9C}" type="datetimeFigureOut">
              <a:rPr lang="ru-RU" smtClean="0"/>
              <a:t>08.09.2018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6F87EF-42E5-4F4A-AE27-DBFD1CDC8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9C88DD-AA93-4E13-9AFD-717626CC5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50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2720B2E2-BCBC-44D4-962D-542A05DD2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AE2E4-1A12-494C-A675-680D16CB0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3401"/>
            <a:ext cx="9144000" cy="1508125"/>
          </a:xfrm>
        </p:spPr>
        <p:txBody>
          <a:bodyPr>
            <a:norm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</a:t>
            </a:r>
            <a:b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ИНФОРМАТИКИ И ПРОГРАММИРОВАНИЯ</a:t>
            </a:r>
            <a:b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ru-RU" sz="2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7CF0F5-BFFA-4E34-88E3-F2DB95B77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7775" y="4584707"/>
            <a:ext cx="6153150" cy="9747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Морозова М. В.</a:t>
            </a:r>
          </a:p>
          <a:p>
            <a:pPr algn="r">
              <a:spcAft>
                <a:spcPts val="1200"/>
              </a:spcAft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Черников А. В.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AD96E2E-D9C9-4BEE-ADD4-F2856A078D61}"/>
              </a:ext>
            </a:extLst>
          </p:cNvPr>
          <p:cNvSpPr txBox="1">
            <a:spLocks/>
          </p:cNvSpPr>
          <p:nvPr/>
        </p:nvSpPr>
        <p:spPr>
          <a:xfrm>
            <a:off x="1524000" y="2559054"/>
            <a:ext cx="9144000" cy="1508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Структурные и функциональные схемы при проектировании ПО</a:t>
            </a:r>
            <a:b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1824BEC-0755-4BFD-93EC-0BB7B9618443}"/>
              </a:ext>
            </a:extLst>
          </p:cNvPr>
          <p:cNvSpPr txBox="1">
            <a:spLocks/>
          </p:cNvSpPr>
          <p:nvPr/>
        </p:nvSpPr>
        <p:spPr>
          <a:xfrm>
            <a:off x="4057650" y="6288083"/>
            <a:ext cx="4076700" cy="4079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2018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5400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9472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Структурной называют схему, отражающую состав и взаимодействие по управлению частей разрабатываемого ПО.</a:t>
            </a: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Структурными компонентами программной системы или программного комплекса могут служить: программы, подсистемы, базы данных, библиотеки ресурсов и т. п.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структурная схема программной системы, как правило, показывает наличие подсистем или других структурных компонентов.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F035C46-A5BB-43A5-8CB0-CFC48E8E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</a:t>
            </a:r>
          </a:p>
        </p:txBody>
      </p:sp>
    </p:spTree>
    <p:extLst>
      <p:ext uri="{BB962C8B-B14F-4D97-AF65-F5344CB8AC3E}">
        <p14:creationId xmlns:p14="http://schemas.microsoft.com/office/powerpoint/2010/main" val="247096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385" y="6115521"/>
            <a:ext cx="5089230" cy="3511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пример структурной схемы</a:t>
            </a:r>
          </a:p>
        </p:txBody>
      </p:sp>
      <p:pic>
        <p:nvPicPr>
          <p:cNvPr id="2050" name="Picture 2" descr="https://studfiles.net/html/2706/213/html_Lurvpu4dht.hxta/img-9xnp1p.jpg">
            <a:extLst>
              <a:ext uri="{FF2B5EF4-FFF2-40B4-BE49-F238E27FC236}">
                <a16:creationId xmlns:a16="http://schemas.microsoft.com/office/drawing/2014/main" id="{E53E7BF5-225E-4E87-B549-E4C95A607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30" y="1422774"/>
            <a:ext cx="9946939" cy="401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47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9472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схема или схема данных – схема взаимодействия компонентов ПО с описанием информационных потоков, состава данных в потоках и указанием используемых файлов и устройств. Функциональные схемы более информативны, чем структурные. Все компоненты структурных и функциональных схем должны быть описаны.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F035C46-A5BB-43A5-8CB0-CFC48E8E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схема</a:t>
            </a:r>
          </a:p>
        </p:txBody>
      </p:sp>
    </p:spTree>
    <p:extLst>
      <p:ext uri="{BB962C8B-B14F-4D97-AF65-F5344CB8AC3E}">
        <p14:creationId xmlns:p14="http://schemas.microsoft.com/office/powerpoint/2010/main" val="200072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385" y="6115521"/>
            <a:ext cx="5089230" cy="3511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– пример функциональной схемы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55F3576-9779-4F24-8886-7EA46AF1E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210" y="283448"/>
            <a:ext cx="4643580" cy="554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6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384" y="5599131"/>
            <a:ext cx="5089230" cy="64645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– специальные обозначения для изображения функциональной схемы</a:t>
            </a:r>
          </a:p>
        </p:txBody>
      </p:sp>
      <p:pic>
        <p:nvPicPr>
          <p:cNvPr id="1026" name="Picture 2" descr="http://oplib.ru/image.php?way=oplib/baza5/117205439712.files/image002.jpg">
            <a:extLst>
              <a:ext uri="{FF2B5EF4-FFF2-40B4-BE49-F238E27FC236}">
                <a16:creationId xmlns:a16="http://schemas.microsoft.com/office/drawing/2014/main" id="{90E632DB-D4A2-4EDC-B7A1-4C0232B4C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7" y="1433896"/>
            <a:ext cx="57626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8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91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программного обеспечения при структурном подходе. – [Электронный ресурс]. – Режим доступа: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https://studopedia.ru/3_175684_proektirovanie-programmnogo-obespecheniya-pri-strukturnom-podhode.html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программного обеспечения. – [Электронный ресурс]. – Режим доступа: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https://rk6.bmstu.ru/pub/kisin/metod_material/metod-proekt_po.pdf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68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1172300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228</Words>
  <Application>Microsoft Office PowerPoint</Application>
  <PresentationFormat>Широкоэкранный</PresentationFormat>
  <Paragraphs>18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Times New Roman</vt:lpstr>
      <vt:lpstr>Тема Office</vt:lpstr>
      <vt:lpstr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 КОЛЛЕДЖ ИНФОРМАТИКИ И ПРОГРАММИРОВАНИЯ </vt:lpstr>
      <vt:lpstr>Структурная схема</vt:lpstr>
      <vt:lpstr>Презентация PowerPoint</vt:lpstr>
      <vt:lpstr>Функциональная схема</vt:lpstr>
      <vt:lpstr>Презентация PowerPoint</vt:lpstr>
      <vt:lpstr>Презентация PowerPoint</vt:lpstr>
      <vt:lpstr>Список литературы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Черников</dc:creator>
  <cp:lastModifiedBy>Алексей Черников</cp:lastModifiedBy>
  <cp:revision>66</cp:revision>
  <dcterms:created xsi:type="dcterms:W3CDTF">2017-12-27T17:34:30Z</dcterms:created>
  <dcterms:modified xsi:type="dcterms:W3CDTF">2018-09-08T13:47:19Z</dcterms:modified>
</cp:coreProperties>
</file>