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84707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 Костиков П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курсового проекта Черников А. 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1524000" y="2559054"/>
            <a:ext cx="9144000" cy="1508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на платформе 1С: Предприятие 8.3 «Продуктовый магазин»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364728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Цель и этапы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Системные требования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Концептуальная схема информационной базы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Схема потоков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этапы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449008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разработка базы данных продуктового магазина</a:t>
            </a:r>
          </a:p>
          <a:p>
            <a:pPr marL="0" indent="0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 описания предметной области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концептуальной схемы информационной базы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схемы потоков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конфигурации на платформе 1С: Предприятие 8.3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и тестирование программы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отчёта проделанной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47096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4562477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7/8/10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 ГГц и выше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 1024 Мб и выше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диск 40Гб и выше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чтения компакт-дисков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USB-порт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SVGA-видеокарта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Мышь</a:t>
            </a:r>
          </a:p>
        </p:txBody>
      </p:sp>
    </p:spTree>
    <p:extLst>
      <p:ext uri="{BB962C8B-B14F-4D97-AF65-F5344CB8AC3E}">
        <p14:creationId xmlns:p14="http://schemas.microsoft.com/office/powerpoint/2010/main" val="18742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5" y="0"/>
            <a:ext cx="11179629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схема информационной базы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995897-1C5E-4CCD-8AB8-E80223E854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00" y="1325563"/>
            <a:ext cx="5704999" cy="529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23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потоков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EB7599-4E94-46EE-B8B3-CBDCEC639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71045" y="-1238477"/>
            <a:ext cx="5249908" cy="10414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78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Достоинствами проекта можно считать: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 удобство использования;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функций проекта по ролям;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начальной страницы для каждого пользователя;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движений всех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выплачивать зарплаты, премии и начислять штрафы;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некоторых видов отчётов.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Недостатками проекта можно считать: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малого количества возможностей платформы 1С.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 небыли добавлены: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обмена данными между филиалами;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Малоиспользуемые функции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221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Содержание</vt:lpstr>
      <vt:lpstr>Цель и этапы проекта</vt:lpstr>
      <vt:lpstr>Системные требования</vt:lpstr>
      <vt:lpstr>Концептуальная схема информационной базы </vt:lpstr>
      <vt:lpstr>Схема потоков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24</cp:revision>
  <dcterms:created xsi:type="dcterms:W3CDTF">2017-12-27T17:34:30Z</dcterms:created>
  <dcterms:modified xsi:type="dcterms:W3CDTF">2018-05-29T19:30:46Z</dcterms:modified>
</cp:coreProperties>
</file>